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5" r:id="rId5"/>
  </p:sldMasterIdLst>
  <p:notesMasterIdLst>
    <p:notesMasterId r:id="rId7"/>
  </p:notesMasterIdLst>
  <p:sldIdLst>
    <p:sldId id="2147478581" r:id="rId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2P Driver Tree Template" id="{C72BAE6A-F163-4F1B-BF8B-FDFF5113ABA1}">
          <p14:sldIdLst>
            <p14:sldId id="21474785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BDFE51F-BC58-CF7E-82C9-7D14D0D4D5C2}" name="Taylor L Burrows" initials="TLB" userId="S::Taylor.L.Burrows@ey.com::3c9eb92f-f47f-485e-bdeb-d6bf2726d8f0" providerId="AD"/>
  <p188:author id="{CAF03C6A-5FE0-55F3-270D-DEEBEB70EB5A}" name="John Tripplaar" initials="JT" userId="S::John.Tripplaar@ey.com::c078fc6b-7492-455b-bbc4-7523626bd867" providerId="AD"/>
  <p188:author id="{9715C573-E18E-83CA-B5D1-556C3DC55A44}" name="Edward Wol" initials="EW" userId="S::Edward.Wol@ey.com::673b2a0e-3d54-48e1-b1af-49b4e1c58aea" providerId="AD"/>
  <p188:author id="{A149939A-77AF-AAC2-CB62-BE99C67F7447}" name="Chloe L Altschul" initials="CLA" userId="S::Chloe.Altschul@ey.com::3c9757aa-ee35-404b-87e4-22aefa875ef5" providerId="AD"/>
  <p188:author id="{F04FB2B8-C429-CEDC-410F-FF6482812C17}" name="Sofge, Eric E CIV USN VCNO (USA)" initials="ES" userId="S::eric.e.sofge.civ@us.navy.mil::35511647-c477-4b39-a2b5-ddaebdcaf78e" providerId="AD"/>
  <p188:author id="{CD58F4C6-17A5-A095-C561-B398AA6E5261}" name="Capri Backus" initials="CB" userId="S::Capri.Backus@ey.com::8d3841a7-ce9c-4315-aa35-6c833f87f4dd" providerId="AD"/>
  <p188:author id="{A70E6ED8-B97D-110B-8F08-7EFFFC41E19D}" name="Sharik K Nasir" initials="SKN" userId="S::Sharik.Nasir@ey.com::27fef2cb-5450-4266-8361-13e20acc4663" providerId="AD"/>
  <p188:author id="{EE0105E3-53BC-3A8B-ED32-E94D32A4A24A}" name="Ryan Levy" initials="RL" userId="S::Ryan.Levy@ey.com::915fd5ed-b423-4b09-88eb-a0f34e6aeb3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5A7"/>
    <a:srgbClr val="92D050"/>
    <a:srgbClr val="FF7578"/>
    <a:srgbClr val="00A200"/>
    <a:srgbClr val="FF3F44"/>
    <a:srgbClr val="FF0D13"/>
    <a:srgbClr val="000000"/>
    <a:srgbClr val="FF66FF"/>
    <a:srgbClr val="009600"/>
    <a:srgbClr val="FF01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2F719E-0B30-41AA-93FB-89A9375A6A3C}" v="1" dt="2026-02-24T16:15:04.5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3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riotis, Christopher D CIV USN CNO (USA)" userId="b67f115e-3e91-4262-85a5-180accc0e2e2" providerId="ADAL" clId="{82D59B06-46EA-4E85-98C5-3337794A410A}"/>
    <pc:docChg chg="modMainMaster">
      <pc:chgData name="Kleriotis, Christopher D CIV USN CNO (USA)" userId="b67f115e-3e91-4262-85a5-180accc0e2e2" providerId="ADAL" clId="{82D59B06-46EA-4E85-98C5-3337794A410A}" dt="2026-02-24T16:15:04.540" v="4"/>
      <pc:docMkLst>
        <pc:docMk/>
      </pc:docMkLst>
      <pc:sldMasterChg chg="delSp modSp mod">
        <pc:chgData name="Kleriotis, Christopher D CIV USN CNO (USA)" userId="b67f115e-3e91-4262-85a5-180accc0e2e2" providerId="ADAL" clId="{82D59B06-46EA-4E85-98C5-3337794A410A}" dt="2026-02-24T16:15:04.540" v="4"/>
        <pc:sldMasterMkLst>
          <pc:docMk/>
          <pc:sldMasterMk cId="3767710003" sldId="2147483660"/>
        </pc:sldMasterMkLst>
        <pc:spChg chg="del mod">
          <ac:chgData name="Kleriotis, Christopher D CIV USN CNO (USA)" userId="b67f115e-3e91-4262-85a5-180accc0e2e2" providerId="ADAL" clId="{82D59B06-46EA-4E85-98C5-3337794A410A}" dt="2026-02-24T16:15:04.540" v="4"/>
          <ac:spMkLst>
            <pc:docMk/>
            <pc:sldMasterMk cId="3767710003" sldId="2147483660"/>
            <ac:spMk id="12" creationId="{6A1E3C8E-A578-413E-A4C4-1A71DCA08E9B}"/>
          </ac:spMkLst>
        </pc:spChg>
        <pc:spChg chg="del mod">
          <ac:chgData name="Kleriotis, Christopher D CIV USN CNO (USA)" userId="b67f115e-3e91-4262-85a5-180accc0e2e2" providerId="ADAL" clId="{82D59B06-46EA-4E85-98C5-3337794A410A}" dt="2026-02-24T16:15:04.540" v="2"/>
          <ac:spMkLst>
            <pc:docMk/>
            <pc:sldMasterMk cId="3767710003" sldId="2147483660"/>
            <ac:spMk id="1028" creationId="{6788456B-0242-40BF-82B7-6817D30E6665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1"/>
          </a:xfrm>
          <a:prstGeom prst="rect">
            <a:avLst/>
          </a:prstGeom>
        </p:spPr>
        <p:txBody>
          <a:bodyPr vert="horz" lIns="93321" tIns="46660" rIns="93321" bIns="466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7071"/>
          </a:xfrm>
          <a:prstGeom prst="rect">
            <a:avLst/>
          </a:prstGeom>
        </p:spPr>
        <p:txBody>
          <a:bodyPr vert="horz" lIns="93321" tIns="46660" rIns="93321" bIns="46660" rtlCol="0"/>
          <a:lstStyle>
            <a:lvl1pPr algn="r">
              <a:defRPr sz="1200"/>
            </a:lvl1pPr>
          </a:lstStyle>
          <a:p>
            <a:fld id="{5E6EFF94-DA7D-4E32-A35E-A1349A387E35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1" tIns="46660" rIns="93321" bIns="4666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5"/>
            <a:ext cx="5618480" cy="3665458"/>
          </a:xfrm>
          <a:prstGeom prst="rect">
            <a:avLst/>
          </a:prstGeom>
        </p:spPr>
        <p:txBody>
          <a:bodyPr vert="horz" lIns="93321" tIns="46660" rIns="93321" bIns="4666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7070"/>
          </a:xfrm>
          <a:prstGeom prst="rect">
            <a:avLst/>
          </a:prstGeom>
        </p:spPr>
        <p:txBody>
          <a:bodyPr vert="horz" lIns="93321" tIns="46660" rIns="93321" bIns="4666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3321" tIns="46660" rIns="93321" bIns="46660" rtlCol="0" anchor="b"/>
          <a:lstStyle>
            <a:lvl1pPr algn="r">
              <a:defRPr sz="1200"/>
            </a:lvl1pPr>
          </a:lstStyle>
          <a:p>
            <a:fld id="{D1C667E9-1F84-4103-B0A3-A4B47C104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35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5925" y="700088"/>
            <a:ext cx="6213475" cy="3495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Description:  </a:t>
            </a:r>
            <a:r>
              <a:rPr lang="en-US"/>
              <a:t>Driver tree providing a comprehensive overview of the </a:t>
            </a:r>
            <a:r>
              <a:rPr lang="en-US" i="1"/>
              <a:t>performance</a:t>
            </a:r>
            <a:r>
              <a:rPr lang="en-US"/>
              <a:t>  - not the presence of barriers - of all the drivers generating the T1 outcome</a:t>
            </a:r>
          </a:p>
          <a:p>
            <a:r>
              <a:rPr lang="en-US" b="1"/>
              <a:t>Purpose: </a:t>
            </a:r>
            <a:r>
              <a:rPr lang="en-US"/>
              <a:t> 1) Provide an easy way to see where performance is below threshold values and, accordingly, where focused DMAIC efforts are required and 2) move barrier removal-related discussions to a later point in the conversation and only </a:t>
            </a:r>
            <a:r>
              <a:rPr lang="en-US" i="1"/>
              <a:t>after </a:t>
            </a:r>
            <a:r>
              <a:rPr lang="en-US"/>
              <a:t>the gap closure plan has been presented.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2F8DA-5E10-4506-ACF3-386E095E09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4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95668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946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0307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489576"/>
            <a:ext cx="10363200" cy="609600"/>
          </a:xfrm>
        </p:spPr>
        <p:txBody>
          <a:bodyPr/>
          <a:lstStyle>
            <a:lvl1pPr algn="r">
              <a:defRPr b="1">
                <a:solidFill>
                  <a:srgbClr val="01010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48000" y="3506800"/>
            <a:ext cx="8534400" cy="414051"/>
          </a:xfrm>
          <a:extLst>
            <a:ext uri="{909E8E84-426E-40DD-AFC4-6F175D3DCCD1}">
              <a14:hiddenFill xmlns:a14="http://schemas.microsoft.com/office/drawing/2010/main">
                <a:solidFill>
                  <a:srgbClr val="525759"/>
                </a:solidFill>
              </a14:hiddenFill>
            </a:ext>
          </a:extLst>
        </p:spPr>
        <p:txBody>
          <a:bodyPr/>
          <a:lstStyle>
            <a:lvl1pPr marL="0" indent="0" algn="r">
              <a:buFontTx/>
              <a:buNone/>
              <a:defRPr sz="1800">
                <a:solidFill>
                  <a:srgbClr val="01010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Authors</a:t>
            </a:r>
          </a:p>
        </p:txBody>
      </p:sp>
      <p:sp>
        <p:nvSpPr>
          <p:cNvPr id="10" name="Rectangle 6"/>
          <p:cNvSpPr/>
          <p:nvPr userDrawn="1"/>
        </p:nvSpPr>
        <p:spPr>
          <a:xfrm>
            <a:off x="0" y="1"/>
            <a:ext cx="3340360" cy="219813"/>
          </a:xfrm>
          <a:custGeom>
            <a:avLst/>
            <a:gdLst>
              <a:gd name="connsiteX0" fmla="*/ 0 w 3881535"/>
              <a:gd name="connsiteY0" fmla="*/ 0 h 734008"/>
              <a:gd name="connsiteX1" fmla="*/ 3881535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881535"/>
              <a:gd name="connsiteY0" fmla="*/ 0 h 734008"/>
              <a:gd name="connsiteX1" fmla="*/ 2774302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340360"/>
              <a:gd name="connsiteY0" fmla="*/ 0 h 734008"/>
              <a:gd name="connsiteX1" fmla="*/ 2774302 w 3340360"/>
              <a:gd name="connsiteY1" fmla="*/ 0 h 734008"/>
              <a:gd name="connsiteX2" fmla="*/ 3340360 w 3340360"/>
              <a:gd name="connsiteY2" fmla="*/ 734008 h 734008"/>
              <a:gd name="connsiteX3" fmla="*/ 0 w 3340360"/>
              <a:gd name="connsiteY3" fmla="*/ 734008 h 734008"/>
              <a:gd name="connsiteX4" fmla="*/ 0 w 3340360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40360" h="734008">
                <a:moveTo>
                  <a:pt x="0" y="0"/>
                </a:moveTo>
                <a:lnTo>
                  <a:pt x="2774302" y="0"/>
                </a:lnTo>
                <a:lnTo>
                  <a:pt x="3340360" y="734008"/>
                </a:lnTo>
                <a:lnTo>
                  <a:pt x="0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80C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7"/>
          <p:cNvSpPr/>
          <p:nvPr userDrawn="1"/>
        </p:nvSpPr>
        <p:spPr>
          <a:xfrm>
            <a:off x="2911153" y="1"/>
            <a:ext cx="9280849" cy="219813"/>
          </a:xfrm>
          <a:custGeom>
            <a:avLst/>
            <a:gdLst>
              <a:gd name="connsiteX0" fmla="*/ 0 w 8758335"/>
              <a:gd name="connsiteY0" fmla="*/ 0 h 734008"/>
              <a:gd name="connsiteX1" fmla="*/ 8758335 w 8758335"/>
              <a:gd name="connsiteY1" fmla="*/ 0 h 734008"/>
              <a:gd name="connsiteX2" fmla="*/ 8758335 w 8758335"/>
              <a:gd name="connsiteY2" fmla="*/ 734008 h 734008"/>
              <a:gd name="connsiteX3" fmla="*/ 0 w 8758335"/>
              <a:gd name="connsiteY3" fmla="*/ 734008 h 734008"/>
              <a:gd name="connsiteX4" fmla="*/ 0 w 8758335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22514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78497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65971 w 9280849"/>
              <a:gd name="connsiteY3" fmla="*/ 734008 h 734008"/>
              <a:gd name="connsiteX4" fmla="*/ 0 w 9280849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0849" h="734008">
                <a:moveTo>
                  <a:pt x="0" y="0"/>
                </a:moveTo>
                <a:lnTo>
                  <a:pt x="9280849" y="0"/>
                </a:lnTo>
                <a:lnTo>
                  <a:pt x="9280849" y="734008"/>
                </a:lnTo>
                <a:lnTo>
                  <a:pt x="565971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095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6"/>
          <p:cNvSpPr/>
          <p:nvPr userDrawn="1"/>
        </p:nvSpPr>
        <p:spPr>
          <a:xfrm flipH="1">
            <a:off x="8851640" y="6327852"/>
            <a:ext cx="3340360" cy="530150"/>
          </a:xfrm>
          <a:custGeom>
            <a:avLst/>
            <a:gdLst>
              <a:gd name="connsiteX0" fmla="*/ 0 w 3881535"/>
              <a:gd name="connsiteY0" fmla="*/ 0 h 734008"/>
              <a:gd name="connsiteX1" fmla="*/ 3881535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881535"/>
              <a:gd name="connsiteY0" fmla="*/ 0 h 734008"/>
              <a:gd name="connsiteX1" fmla="*/ 2774302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340360"/>
              <a:gd name="connsiteY0" fmla="*/ 0 h 734008"/>
              <a:gd name="connsiteX1" fmla="*/ 2774302 w 3340360"/>
              <a:gd name="connsiteY1" fmla="*/ 0 h 734008"/>
              <a:gd name="connsiteX2" fmla="*/ 3340360 w 3340360"/>
              <a:gd name="connsiteY2" fmla="*/ 734008 h 734008"/>
              <a:gd name="connsiteX3" fmla="*/ 0 w 3340360"/>
              <a:gd name="connsiteY3" fmla="*/ 734008 h 734008"/>
              <a:gd name="connsiteX4" fmla="*/ 0 w 3340360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40360" h="734008">
                <a:moveTo>
                  <a:pt x="0" y="0"/>
                </a:moveTo>
                <a:lnTo>
                  <a:pt x="2774302" y="0"/>
                </a:lnTo>
                <a:lnTo>
                  <a:pt x="3340360" y="734008"/>
                </a:lnTo>
                <a:lnTo>
                  <a:pt x="0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80C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7"/>
          <p:cNvSpPr/>
          <p:nvPr userDrawn="1"/>
        </p:nvSpPr>
        <p:spPr>
          <a:xfrm flipH="1">
            <a:off x="-2" y="6327851"/>
            <a:ext cx="9280849" cy="532028"/>
          </a:xfrm>
          <a:custGeom>
            <a:avLst/>
            <a:gdLst>
              <a:gd name="connsiteX0" fmla="*/ 0 w 8758335"/>
              <a:gd name="connsiteY0" fmla="*/ 0 h 734008"/>
              <a:gd name="connsiteX1" fmla="*/ 8758335 w 8758335"/>
              <a:gd name="connsiteY1" fmla="*/ 0 h 734008"/>
              <a:gd name="connsiteX2" fmla="*/ 8758335 w 8758335"/>
              <a:gd name="connsiteY2" fmla="*/ 734008 h 734008"/>
              <a:gd name="connsiteX3" fmla="*/ 0 w 8758335"/>
              <a:gd name="connsiteY3" fmla="*/ 734008 h 734008"/>
              <a:gd name="connsiteX4" fmla="*/ 0 w 8758335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22514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78497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65971 w 9280849"/>
              <a:gd name="connsiteY3" fmla="*/ 734008 h 734008"/>
              <a:gd name="connsiteX4" fmla="*/ 0 w 9280849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0849" h="734008">
                <a:moveTo>
                  <a:pt x="0" y="0"/>
                </a:moveTo>
                <a:lnTo>
                  <a:pt x="9280849" y="0"/>
                </a:lnTo>
                <a:lnTo>
                  <a:pt x="9280849" y="734008"/>
                </a:lnTo>
                <a:lnTo>
                  <a:pt x="565971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095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456909" y="6429805"/>
            <a:ext cx="237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900" b="1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Copyright © CNA 2023</a:t>
            </a:r>
          </a:p>
          <a:p>
            <a:pPr algn="ctr">
              <a:spcBef>
                <a:spcPts val="0"/>
              </a:spcBef>
            </a:pPr>
            <a:endParaRPr lang="en-US" sz="900" b="1">
              <a:solidFill>
                <a:schemeClr val="bg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15" name="Picture 13" descr="cna_color1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21"/>
          <a:stretch/>
        </p:blipFill>
        <p:spPr bwMode="auto">
          <a:xfrm>
            <a:off x="365760" y="5548686"/>
            <a:ext cx="1313536" cy="48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496135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>
            <a:extLst>
              <a:ext uri="{FF2B5EF4-FFF2-40B4-BE49-F238E27FC236}">
                <a16:creationId xmlns:a16="http://schemas.microsoft.com/office/drawing/2014/main" id="{4D76CF20-1563-4110-9B04-1C60F6C235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12190413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5">
            <a:extLst>
              <a:ext uri="{FF2B5EF4-FFF2-40B4-BE49-F238E27FC236}">
                <a16:creationId xmlns:a16="http://schemas.microsoft.com/office/drawing/2014/main" id="{890DFB46-1459-4F98-9408-AA690ADAC64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113" y="-17464"/>
            <a:ext cx="12201526" cy="6875464"/>
          </a:xfrm>
          <a:prstGeom prst="rect">
            <a:avLst/>
          </a:prstGeom>
          <a:solidFill>
            <a:srgbClr val="FFFFFF">
              <a:alpha val="85097"/>
            </a:srgbClr>
          </a:solidFill>
          <a:ln>
            <a:noFill/>
          </a:ln>
        </p:spPr>
        <p:txBody>
          <a:bodyPr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endParaRPr lang="en-US" altLang="en-US" u="sng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BB858E30-5214-459E-9603-6FF9228E631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061700" y="6497638"/>
            <a:ext cx="1052513" cy="317500"/>
            <a:chOff x="8058684" y="6496939"/>
            <a:chExt cx="976200" cy="318469"/>
          </a:xfrm>
        </p:grpSpPr>
        <p:grpSp>
          <p:nvGrpSpPr>
            <p:cNvPr id="15" name="Group 10">
              <a:extLst>
                <a:ext uri="{FF2B5EF4-FFF2-40B4-BE49-F238E27FC236}">
                  <a16:creationId xmlns:a16="http://schemas.microsoft.com/office/drawing/2014/main" id="{E86EC10F-A16B-40BE-83B0-2905EC85567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8716474" y="6496939"/>
              <a:ext cx="318410" cy="318469"/>
              <a:chOff x="657790" y="6307408"/>
              <a:chExt cx="318410" cy="318469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8FF0B0FF-27A4-4CCE-8F81-8303BC9CA00F}"/>
                  </a:ext>
                </a:extLst>
              </p:cNvPr>
              <p:cNvSpPr/>
              <p:nvPr/>
            </p:nvSpPr>
            <p:spPr>
              <a:xfrm>
                <a:off x="657951" y="6307408"/>
                <a:ext cx="318249" cy="318469"/>
              </a:xfrm>
              <a:prstGeom prst="ellipse">
                <a:avLst/>
              </a:prstGeom>
              <a:ln w="6350"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3" name="Freeform 15">
                <a:extLst>
                  <a:ext uri="{FF2B5EF4-FFF2-40B4-BE49-F238E27FC236}">
                    <a16:creationId xmlns:a16="http://schemas.microsoft.com/office/drawing/2014/main" id="{1E044372-C770-41DC-A306-7C317E940C20}"/>
                  </a:ext>
                </a:extLst>
              </p:cNvPr>
              <p:cNvSpPr/>
              <p:nvPr/>
            </p:nvSpPr>
            <p:spPr>
              <a:xfrm>
                <a:off x="668679" y="6318554"/>
                <a:ext cx="296793" cy="296176"/>
              </a:xfrm>
              <a:custGeom>
                <a:avLst/>
                <a:gdLst>
                  <a:gd name="connsiteX0" fmla="*/ 0 w 1718142"/>
                  <a:gd name="connsiteY0" fmla="*/ 858980 h 1717959"/>
                  <a:gd name="connsiteX1" fmla="*/ 859071 w 1718142"/>
                  <a:gd name="connsiteY1" fmla="*/ 0 h 1717959"/>
                  <a:gd name="connsiteX2" fmla="*/ 1718142 w 1718142"/>
                  <a:gd name="connsiteY2" fmla="*/ 858980 h 1717959"/>
                  <a:gd name="connsiteX3" fmla="*/ 859071 w 1718142"/>
                  <a:gd name="connsiteY3" fmla="*/ 1717960 h 1717959"/>
                  <a:gd name="connsiteX4" fmla="*/ 0 w 1718142"/>
                  <a:gd name="connsiteY4" fmla="*/ 858980 h 1717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8142" h="1717959">
                    <a:moveTo>
                      <a:pt x="0" y="858980"/>
                    </a:moveTo>
                    <a:cubicBezTo>
                      <a:pt x="0" y="384578"/>
                      <a:pt x="384619" y="0"/>
                      <a:pt x="859071" y="0"/>
                    </a:cubicBezTo>
                    <a:cubicBezTo>
                      <a:pt x="1333523" y="0"/>
                      <a:pt x="1718142" y="384578"/>
                      <a:pt x="1718142" y="858980"/>
                    </a:cubicBezTo>
                    <a:cubicBezTo>
                      <a:pt x="1718142" y="1333382"/>
                      <a:pt x="1333523" y="1717960"/>
                      <a:pt x="859071" y="1717960"/>
                    </a:cubicBezTo>
                    <a:cubicBezTo>
                      <a:pt x="384619" y="1717960"/>
                      <a:pt x="0" y="1333382"/>
                      <a:pt x="0" y="858980"/>
                    </a:cubicBezTo>
                    <a:close/>
                  </a:path>
                </a:pathLst>
              </a:custGeom>
              <a:ln w="635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292610" tIns="292459" rIns="292610" bIns="292459" spcCol="1270" anchor="ctr"/>
              <a:lstStyle/>
              <a:p>
                <a:pPr algn="ctr" defTabSz="1644610" eaLnBrk="1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000">
                    <a:solidFill>
                      <a:schemeClr val="accent5">
                        <a:lumMod val="50000"/>
                      </a:schemeClr>
                    </a:solidFill>
                    <a:latin typeface="Tw Cen MT Condensed" panose="020B0606020104020203" pitchFamily="34" charset="0"/>
                  </a:rPr>
                  <a:t>P</a:t>
                </a:r>
              </a:p>
            </p:txBody>
          </p:sp>
        </p:grpSp>
        <p:grpSp>
          <p:nvGrpSpPr>
            <p:cNvPr id="16" name="Group 16">
              <a:extLst>
                <a:ext uri="{FF2B5EF4-FFF2-40B4-BE49-F238E27FC236}">
                  <a16:creationId xmlns:a16="http://schemas.microsoft.com/office/drawing/2014/main" id="{03AA608E-E360-470E-A23F-0F6E6216734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8387771" y="6497324"/>
              <a:ext cx="317644" cy="317643"/>
              <a:chOff x="329087" y="6307793"/>
              <a:chExt cx="317644" cy="317643"/>
            </a:xfrm>
          </p:grpSpPr>
          <p:sp>
            <p:nvSpPr>
              <p:cNvPr id="20" name="Teardrop 19">
                <a:extLst>
                  <a:ext uri="{FF2B5EF4-FFF2-40B4-BE49-F238E27FC236}">
                    <a16:creationId xmlns:a16="http://schemas.microsoft.com/office/drawing/2014/main" id="{1F295DCA-D8D6-4938-9965-5733F5394649}"/>
                  </a:ext>
                </a:extLst>
              </p:cNvPr>
              <p:cNvSpPr/>
              <p:nvPr/>
            </p:nvSpPr>
            <p:spPr>
              <a:xfrm rot="2700000">
                <a:off x="328866" y="6307517"/>
                <a:ext cx="318469" cy="318248"/>
              </a:xfrm>
              <a:prstGeom prst="teardrop">
                <a:avLst>
                  <a:gd name="adj" fmla="val 100000"/>
                </a:avLst>
              </a:prstGeom>
              <a:ln w="6350"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36"/>
                  <a:satOff val="21154"/>
                  <a:lumOff val="-29902"/>
                  <a:alphaOff val="0"/>
                </a:schemeClr>
              </a:fillRef>
              <a:effectRef idx="0">
                <a:schemeClr val="accent4">
                  <a:hueOff val="36"/>
                  <a:satOff val="21154"/>
                  <a:lumOff val="-2990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Freeform 21">
                <a:extLst>
                  <a:ext uri="{FF2B5EF4-FFF2-40B4-BE49-F238E27FC236}">
                    <a16:creationId xmlns:a16="http://schemas.microsoft.com/office/drawing/2014/main" id="{EBF117D7-EA19-489A-87C6-E73B23A51AD0}"/>
                  </a:ext>
                </a:extLst>
              </p:cNvPr>
              <p:cNvSpPr/>
              <p:nvPr/>
            </p:nvSpPr>
            <p:spPr>
              <a:xfrm>
                <a:off x="339704" y="6316962"/>
                <a:ext cx="296793" cy="299360"/>
              </a:xfrm>
              <a:custGeom>
                <a:avLst/>
                <a:gdLst>
                  <a:gd name="connsiteX0" fmla="*/ 0 w 1718142"/>
                  <a:gd name="connsiteY0" fmla="*/ 858980 h 1717959"/>
                  <a:gd name="connsiteX1" fmla="*/ 859071 w 1718142"/>
                  <a:gd name="connsiteY1" fmla="*/ 0 h 1717959"/>
                  <a:gd name="connsiteX2" fmla="*/ 1718142 w 1718142"/>
                  <a:gd name="connsiteY2" fmla="*/ 858980 h 1717959"/>
                  <a:gd name="connsiteX3" fmla="*/ 859071 w 1718142"/>
                  <a:gd name="connsiteY3" fmla="*/ 1717960 h 1717959"/>
                  <a:gd name="connsiteX4" fmla="*/ 0 w 1718142"/>
                  <a:gd name="connsiteY4" fmla="*/ 858980 h 1717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8142" h="1717959">
                    <a:moveTo>
                      <a:pt x="0" y="858980"/>
                    </a:moveTo>
                    <a:cubicBezTo>
                      <a:pt x="0" y="384578"/>
                      <a:pt x="384619" y="0"/>
                      <a:pt x="859071" y="0"/>
                    </a:cubicBezTo>
                    <a:cubicBezTo>
                      <a:pt x="1333523" y="0"/>
                      <a:pt x="1718142" y="384578"/>
                      <a:pt x="1718142" y="858980"/>
                    </a:cubicBezTo>
                    <a:cubicBezTo>
                      <a:pt x="1718142" y="1333382"/>
                      <a:pt x="1333523" y="1717960"/>
                      <a:pt x="859071" y="1717960"/>
                    </a:cubicBezTo>
                    <a:cubicBezTo>
                      <a:pt x="384619" y="1717960"/>
                      <a:pt x="0" y="1333382"/>
                      <a:pt x="0" y="858980"/>
                    </a:cubicBezTo>
                    <a:close/>
                  </a:path>
                </a:pathLst>
              </a:custGeom>
              <a:ln w="6350"/>
            </p:spPr>
            <p:style>
              <a:lnRef idx="2">
                <a:schemeClr val="accent4">
                  <a:hueOff val="36"/>
                  <a:satOff val="21154"/>
                  <a:lumOff val="-29902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292610" tIns="292459" rIns="292610" bIns="292459" spcCol="1270" anchor="ctr"/>
              <a:lstStyle/>
              <a:p>
                <a:pPr algn="ctr" defTabSz="1644610" eaLnBrk="1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000">
                    <a:solidFill>
                      <a:schemeClr val="accent5">
                        <a:lumMod val="50000"/>
                      </a:schemeClr>
                    </a:solidFill>
                    <a:latin typeface="Tw Cen MT Condensed" panose="020B0606020104020203" pitchFamily="34" charset="0"/>
                  </a:rPr>
                  <a:t>2</a:t>
                </a:r>
              </a:p>
            </p:txBody>
          </p:sp>
        </p:grpSp>
        <p:grpSp>
          <p:nvGrpSpPr>
            <p:cNvPr id="17" name="Group 22">
              <a:extLst>
                <a:ext uri="{FF2B5EF4-FFF2-40B4-BE49-F238E27FC236}">
                  <a16:creationId xmlns:a16="http://schemas.microsoft.com/office/drawing/2014/main" id="{3D81B075-615E-48BE-87D9-8EDE83A2F7A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8058684" y="6497324"/>
              <a:ext cx="317644" cy="317643"/>
              <a:chOff x="0" y="6307793"/>
              <a:chExt cx="317644" cy="317643"/>
            </a:xfrm>
          </p:grpSpPr>
          <p:sp>
            <p:nvSpPr>
              <p:cNvPr id="18" name="Teardrop 17">
                <a:extLst>
                  <a:ext uri="{FF2B5EF4-FFF2-40B4-BE49-F238E27FC236}">
                    <a16:creationId xmlns:a16="http://schemas.microsoft.com/office/drawing/2014/main" id="{5F188E61-2F15-4E8A-96D1-DF692EF4E7C8}"/>
                  </a:ext>
                </a:extLst>
              </p:cNvPr>
              <p:cNvSpPr/>
              <p:nvPr/>
            </p:nvSpPr>
            <p:spPr>
              <a:xfrm rot="2700000">
                <a:off x="-706" y="6308114"/>
                <a:ext cx="318469" cy="317056"/>
              </a:xfrm>
              <a:prstGeom prst="teardrop">
                <a:avLst>
                  <a:gd name="adj" fmla="val 100000"/>
                </a:avLst>
              </a:prstGeom>
              <a:ln w="6350"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71"/>
                  <a:satOff val="42308"/>
                  <a:lumOff val="-59804"/>
                  <a:alphaOff val="0"/>
                </a:schemeClr>
              </a:fillRef>
              <a:effectRef idx="0">
                <a:schemeClr val="accent4">
                  <a:hueOff val="71"/>
                  <a:satOff val="42308"/>
                  <a:lumOff val="-59804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9" name="Freeform 24">
                <a:extLst>
                  <a:ext uri="{FF2B5EF4-FFF2-40B4-BE49-F238E27FC236}">
                    <a16:creationId xmlns:a16="http://schemas.microsoft.com/office/drawing/2014/main" id="{56CA2CE2-FFA2-4A46-82EA-2276A735DA41}"/>
                  </a:ext>
                </a:extLst>
              </p:cNvPr>
              <p:cNvSpPr/>
              <p:nvPr/>
            </p:nvSpPr>
            <p:spPr>
              <a:xfrm>
                <a:off x="10728" y="6316962"/>
                <a:ext cx="295601" cy="299360"/>
              </a:xfrm>
              <a:custGeom>
                <a:avLst/>
                <a:gdLst>
                  <a:gd name="connsiteX0" fmla="*/ 0 w 1718142"/>
                  <a:gd name="connsiteY0" fmla="*/ 858980 h 1717959"/>
                  <a:gd name="connsiteX1" fmla="*/ 859071 w 1718142"/>
                  <a:gd name="connsiteY1" fmla="*/ 0 h 1717959"/>
                  <a:gd name="connsiteX2" fmla="*/ 1718142 w 1718142"/>
                  <a:gd name="connsiteY2" fmla="*/ 858980 h 1717959"/>
                  <a:gd name="connsiteX3" fmla="*/ 859071 w 1718142"/>
                  <a:gd name="connsiteY3" fmla="*/ 1717960 h 1717959"/>
                  <a:gd name="connsiteX4" fmla="*/ 0 w 1718142"/>
                  <a:gd name="connsiteY4" fmla="*/ 858980 h 1717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8142" h="1717959">
                    <a:moveTo>
                      <a:pt x="0" y="858980"/>
                    </a:moveTo>
                    <a:cubicBezTo>
                      <a:pt x="0" y="384578"/>
                      <a:pt x="384619" y="0"/>
                      <a:pt x="859071" y="0"/>
                    </a:cubicBezTo>
                    <a:cubicBezTo>
                      <a:pt x="1333523" y="0"/>
                      <a:pt x="1718142" y="384578"/>
                      <a:pt x="1718142" y="858980"/>
                    </a:cubicBezTo>
                    <a:cubicBezTo>
                      <a:pt x="1718142" y="1333382"/>
                      <a:pt x="1333523" y="1717960"/>
                      <a:pt x="859071" y="1717960"/>
                    </a:cubicBezTo>
                    <a:cubicBezTo>
                      <a:pt x="384619" y="1717960"/>
                      <a:pt x="0" y="1333382"/>
                      <a:pt x="0" y="858980"/>
                    </a:cubicBezTo>
                    <a:close/>
                  </a:path>
                </a:pathLst>
              </a:custGeom>
              <a:ln w="6350"/>
            </p:spPr>
            <p:style>
              <a:lnRef idx="2">
                <a:schemeClr val="accent4">
                  <a:hueOff val="71"/>
                  <a:satOff val="42308"/>
                  <a:lumOff val="-59804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292611" tIns="292459" rIns="292609" bIns="292459" spcCol="1270" anchor="ctr"/>
              <a:lstStyle/>
              <a:p>
                <a:pPr algn="ctr" defTabSz="1644610" eaLnBrk="1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000">
                    <a:solidFill>
                      <a:schemeClr val="accent5">
                        <a:lumMod val="50000"/>
                      </a:schemeClr>
                    </a:solidFill>
                    <a:latin typeface="Tw Cen MT Condensed" panose="020B0606020104020203" pitchFamily="34" charset="0"/>
                  </a:rPr>
                  <a:t>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8150712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789" y="95255"/>
            <a:ext cx="10447867" cy="460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0151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2712897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 userDrawn="1"/>
        </p:nvSpPr>
        <p:spPr>
          <a:xfrm>
            <a:off x="9456909" y="6429805"/>
            <a:ext cx="2372939" cy="355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900" b="1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Copyright 2018 CNA Corp©</a:t>
            </a:r>
          </a:p>
          <a:p>
            <a:pPr algn="ctr">
              <a:spcBef>
                <a:spcPts val="0"/>
              </a:spcBef>
            </a:pPr>
            <a:r>
              <a:rPr lang="en-US" sz="900" b="1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All Rights Reserved</a:t>
            </a:r>
          </a:p>
        </p:txBody>
      </p:sp>
      <p:sp>
        <p:nvSpPr>
          <p:cNvPr id="15" name="Rectangle 7"/>
          <p:cNvSpPr/>
          <p:nvPr userDrawn="1"/>
        </p:nvSpPr>
        <p:spPr>
          <a:xfrm>
            <a:off x="2911153" y="0"/>
            <a:ext cx="9280849" cy="734008"/>
          </a:xfrm>
          <a:custGeom>
            <a:avLst/>
            <a:gdLst>
              <a:gd name="connsiteX0" fmla="*/ 0 w 8758335"/>
              <a:gd name="connsiteY0" fmla="*/ 0 h 734008"/>
              <a:gd name="connsiteX1" fmla="*/ 8758335 w 8758335"/>
              <a:gd name="connsiteY1" fmla="*/ 0 h 734008"/>
              <a:gd name="connsiteX2" fmla="*/ 8758335 w 8758335"/>
              <a:gd name="connsiteY2" fmla="*/ 734008 h 734008"/>
              <a:gd name="connsiteX3" fmla="*/ 0 w 8758335"/>
              <a:gd name="connsiteY3" fmla="*/ 734008 h 734008"/>
              <a:gd name="connsiteX4" fmla="*/ 0 w 8758335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22514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78497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65971 w 9280849"/>
              <a:gd name="connsiteY3" fmla="*/ 734008 h 734008"/>
              <a:gd name="connsiteX4" fmla="*/ 0 w 9280849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0849" h="734008">
                <a:moveTo>
                  <a:pt x="0" y="0"/>
                </a:moveTo>
                <a:lnTo>
                  <a:pt x="9280849" y="0"/>
                </a:lnTo>
                <a:lnTo>
                  <a:pt x="9280849" y="734008"/>
                </a:lnTo>
                <a:lnTo>
                  <a:pt x="565971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095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00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6" name="Rectangle 6"/>
          <p:cNvSpPr/>
          <p:nvPr userDrawn="1"/>
        </p:nvSpPr>
        <p:spPr>
          <a:xfrm>
            <a:off x="0" y="0"/>
            <a:ext cx="3340360" cy="734008"/>
          </a:xfrm>
          <a:custGeom>
            <a:avLst/>
            <a:gdLst>
              <a:gd name="connsiteX0" fmla="*/ 0 w 3881535"/>
              <a:gd name="connsiteY0" fmla="*/ 0 h 734008"/>
              <a:gd name="connsiteX1" fmla="*/ 3881535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881535"/>
              <a:gd name="connsiteY0" fmla="*/ 0 h 734008"/>
              <a:gd name="connsiteX1" fmla="*/ 2774302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340360"/>
              <a:gd name="connsiteY0" fmla="*/ 0 h 734008"/>
              <a:gd name="connsiteX1" fmla="*/ 2774302 w 3340360"/>
              <a:gd name="connsiteY1" fmla="*/ 0 h 734008"/>
              <a:gd name="connsiteX2" fmla="*/ 3340360 w 3340360"/>
              <a:gd name="connsiteY2" fmla="*/ 734008 h 734008"/>
              <a:gd name="connsiteX3" fmla="*/ 0 w 3340360"/>
              <a:gd name="connsiteY3" fmla="*/ 734008 h 734008"/>
              <a:gd name="connsiteX4" fmla="*/ 0 w 3340360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40360" h="734008">
                <a:moveTo>
                  <a:pt x="0" y="0"/>
                </a:moveTo>
                <a:lnTo>
                  <a:pt x="2774302" y="0"/>
                </a:lnTo>
                <a:lnTo>
                  <a:pt x="3340360" y="734008"/>
                </a:lnTo>
                <a:lnTo>
                  <a:pt x="0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80C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Rectangle 10"/>
          <p:cNvSpPr/>
          <p:nvPr userDrawn="1"/>
        </p:nvSpPr>
        <p:spPr>
          <a:xfrm>
            <a:off x="1" y="858743"/>
            <a:ext cx="8030819" cy="5999259"/>
          </a:xfrm>
          <a:custGeom>
            <a:avLst/>
            <a:gdLst>
              <a:gd name="connsiteX0" fmla="*/ 0 w 6504167"/>
              <a:gd name="connsiteY0" fmla="*/ 0 h 5999259"/>
              <a:gd name="connsiteX1" fmla="*/ 6504167 w 6504167"/>
              <a:gd name="connsiteY1" fmla="*/ 0 h 5999259"/>
              <a:gd name="connsiteX2" fmla="*/ 6504167 w 6504167"/>
              <a:gd name="connsiteY2" fmla="*/ 5999259 h 5999259"/>
              <a:gd name="connsiteX3" fmla="*/ 0 w 6504167"/>
              <a:gd name="connsiteY3" fmla="*/ 5999259 h 5999259"/>
              <a:gd name="connsiteX4" fmla="*/ 0 w 6504167"/>
              <a:gd name="connsiteY4" fmla="*/ 0 h 5999259"/>
              <a:gd name="connsiteX0" fmla="*/ 0 w 6504167"/>
              <a:gd name="connsiteY0" fmla="*/ 0 h 5999259"/>
              <a:gd name="connsiteX1" fmla="*/ 3419061 w 6504167"/>
              <a:gd name="connsiteY1" fmla="*/ 7951 h 5999259"/>
              <a:gd name="connsiteX2" fmla="*/ 6504167 w 6504167"/>
              <a:gd name="connsiteY2" fmla="*/ 5999259 h 5999259"/>
              <a:gd name="connsiteX3" fmla="*/ 0 w 6504167"/>
              <a:gd name="connsiteY3" fmla="*/ 5999259 h 5999259"/>
              <a:gd name="connsiteX4" fmla="*/ 0 w 6504167"/>
              <a:gd name="connsiteY4" fmla="*/ 0 h 5999259"/>
              <a:gd name="connsiteX0" fmla="*/ 0 w 7195931"/>
              <a:gd name="connsiteY0" fmla="*/ 0 h 5999259"/>
              <a:gd name="connsiteX1" fmla="*/ 3419061 w 7195931"/>
              <a:gd name="connsiteY1" fmla="*/ 7951 h 5999259"/>
              <a:gd name="connsiteX2" fmla="*/ 7195931 w 7195931"/>
              <a:gd name="connsiteY2" fmla="*/ 5999259 h 5999259"/>
              <a:gd name="connsiteX3" fmla="*/ 0 w 7195931"/>
              <a:gd name="connsiteY3" fmla="*/ 5999259 h 5999259"/>
              <a:gd name="connsiteX4" fmla="*/ 0 w 7195931"/>
              <a:gd name="connsiteY4" fmla="*/ 0 h 5999259"/>
              <a:gd name="connsiteX0" fmla="*/ 0 w 7537837"/>
              <a:gd name="connsiteY0" fmla="*/ 0 h 5999259"/>
              <a:gd name="connsiteX1" fmla="*/ 3419061 w 7537837"/>
              <a:gd name="connsiteY1" fmla="*/ 7951 h 5999259"/>
              <a:gd name="connsiteX2" fmla="*/ 7537837 w 7537837"/>
              <a:gd name="connsiteY2" fmla="*/ 5999259 h 5999259"/>
              <a:gd name="connsiteX3" fmla="*/ 0 w 7537837"/>
              <a:gd name="connsiteY3" fmla="*/ 5999259 h 5999259"/>
              <a:gd name="connsiteX4" fmla="*/ 0 w 7537837"/>
              <a:gd name="connsiteY4" fmla="*/ 0 h 5999259"/>
              <a:gd name="connsiteX0" fmla="*/ 0 w 7537837"/>
              <a:gd name="connsiteY0" fmla="*/ 0 h 5999259"/>
              <a:gd name="connsiteX1" fmla="*/ 3442914 w 7537837"/>
              <a:gd name="connsiteY1" fmla="*/ 7951 h 5999259"/>
              <a:gd name="connsiteX2" fmla="*/ 7537837 w 7537837"/>
              <a:gd name="connsiteY2" fmla="*/ 5999259 h 5999259"/>
              <a:gd name="connsiteX3" fmla="*/ 0 w 7537837"/>
              <a:gd name="connsiteY3" fmla="*/ 5999259 h 5999259"/>
              <a:gd name="connsiteX4" fmla="*/ 0 w 7537837"/>
              <a:gd name="connsiteY4" fmla="*/ 0 h 5999259"/>
              <a:gd name="connsiteX0" fmla="*/ 0 w 8030818"/>
              <a:gd name="connsiteY0" fmla="*/ 0 h 5999259"/>
              <a:gd name="connsiteX1" fmla="*/ 3442914 w 8030818"/>
              <a:gd name="connsiteY1" fmla="*/ 7951 h 5999259"/>
              <a:gd name="connsiteX2" fmla="*/ 8030818 w 8030818"/>
              <a:gd name="connsiteY2" fmla="*/ 5999259 h 5999259"/>
              <a:gd name="connsiteX3" fmla="*/ 0 w 8030818"/>
              <a:gd name="connsiteY3" fmla="*/ 5999259 h 5999259"/>
              <a:gd name="connsiteX4" fmla="*/ 0 w 8030818"/>
              <a:gd name="connsiteY4" fmla="*/ 0 h 5999259"/>
              <a:gd name="connsiteX0" fmla="*/ 0 w 8030818"/>
              <a:gd name="connsiteY0" fmla="*/ 0 h 5999259"/>
              <a:gd name="connsiteX1" fmla="*/ 3436651 w 8030818"/>
              <a:gd name="connsiteY1" fmla="*/ 1688 h 5999259"/>
              <a:gd name="connsiteX2" fmla="*/ 8030818 w 8030818"/>
              <a:gd name="connsiteY2" fmla="*/ 5999259 h 5999259"/>
              <a:gd name="connsiteX3" fmla="*/ 0 w 8030818"/>
              <a:gd name="connsiteY3" fmla="*/ 5999259 h 5999259"/>
              <a:gd name="connsiteX4" fmla="*/ 0 w 8030818"/>
              <a:gd name="connsiteY4" fmla="*/ 0 h 5999259"/>
              <a:gd name="connsiteX0" fmla="*/ 0 w 8030818"/>
              <a:gd name="connsiteY0" fmla="*/ 0 h 5999259"/>
              <a:gd name="connsiteX1" fmla="*/ 3430301 w 8030818"/>
              <a:gd name="connsiteY1" fmla="*/ 1688 h 5999259"/>
              <a:gd name="connsiteX2" fmla="*/ 8030818 w 8030818"/>
              <a:gd name="connsiteY2" fmla="*/ 5999259 h 5999259"/>
              <a:gd name="connsiteX3" fmla="*/ 0 w 8030818"/>
              <a:gd name="connsiteY3" fmla="*/ 5999259 h 5999259"/>
              <a:gd name="connsiteX4" fmla="*/ 0 w 8030818"/>
              <a:gd name="connsiteY4" fmla="*/ 0 h 5999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30818" h="5999259">
                <a:moveTo>
                  <a:pt x="0" y="0"/>
                </a:moveTo>
                <a:lnTo>
                  <a:pt x="3430301" y="1688"/>
                </a:lnTo>
                <a:lnTo>
                  <a:pt x="8030818" y="5999259"/>
                </a:lnTo>
                <a:lnTo>
                  <a:pt x="0" y="5999259"/>
                </a:lnTo>
                <a:lnTo>
                  <a:pt x="0" y="0"/>
                </a:lnTo>
                <a:close/>
              </a:path>
            </a:pathLst>
          </a:custGeom>
          <a:solidFill>
            <a:srgbClr val="80C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36230" y="3684225"/>
            <a:ext cx="4920847" cy="1380843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briefing title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5118565" y="6334146"/>
            <a:ext cx="2360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90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Copyright © 2023 CNA. </a:t>
            </a:r>
          </a:p>
          <a:p>
            <a:pPr algn="r">
              <a:spcBef>
                <a:spcPts val="0"/>
              </a:spcBef>
            </a:pPr>
            <a:r>
              <a:rPr lang="en-US" sz="90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All rights reserved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36229" y="2018694"/>
            <a:ext cx="3627928" cy="1055012"/>
          </a:xfrm>
          <a:extLst>
            <a:ext uri="{909E8E84-426E-40DD-AFC4-6F175D3DCCD1}">
              <a14:hiddenFill xmlns:a14="http://schemas.microsoft.com/office/drawing/2010/main">
                <a:solidFill>
                  <a:srgbClr val="525759"/>
                </a:solidFill>
              </a14:hiddenFill>
            </a:ext>
          </a:extLst>
        </p:spPr>
        <p:txBody>
          <a:bodyPr/>
          <a:lstStyle>
            <a:lvl1pPr marL="0" indent="0" algn="l">
              <a:buFontTx/>
              <a:buNone/>
              <a:defRPr sz="1800">
                <a:solidFill>
                  <a:schemeClr val="bg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en-US" noProof="0"/>
              <a:t>Click to edit authors</a:t>
            </a:r>
          </a:p>
        </p:txBody>
      </p:sp>
      <p:sp>
        <p:nvSpPr>
          <p:cNvPr id="23" name="Rectangle 16"/>
          <p:cNvSpPr>
            <a:spLocks noChangeAspect="1"/>
          </p:cNvSpPr>
          <p:nvPr userDrawn="1"/>
        </p:nvSpPr>
        <p:spPr>
          <a:xfrm>
            <a:off x="3555071" y="851807"/>
            <a:ext cx="8637704" cy="6006193"/>
          </a:xfrm>
          <a:custGeom>
            <a:avLst/>
            <a:gdLst>
              <a:gd name="connsiteX0" fmla="*/ 0 w 8603293"/>
              <a:gd name="connsiteY0" fmla="*/ 0 h 5999259"/>
              <a:gd name="connsiteX1" fmla="*/ 8603293 w 8603293"/>
              <a:gd name="connsiteY1" fmla="*/ 0 h 5999259"/>
              <a:gd name="connsiteX2" fmla="*/ 8603293 w 8603293"/>
              <a:gd name="connsiteY2" fmla="*/ 5999259 h 5999259"/>
              <a:gd name="connsiteX3" fmla="*/ 0 w 8603293"/>
              <a:gd name="connsiteY3" fmla="*/ 5999259 h 5999259"/>
              <a:gd name="connsiteX4" fmla="*/ 0 w 8603293"/>
              <a:gd name="connsiteY4" fmla="*/ 0 h 5999259"/>
              <a:gd name="connsiteX0" fmla="*/ 0 w 8603293"/>
              <a:gd name="connsiteY0" fmla="*/ 0 h 5999259"/>
              <a:gd name="connsiteX1" fmla="*/ 8603293 w 8603293"/>
              <a:gd name="connsiteY1" fmla="*/ 0 h 5999259"/>
              <a:gd name="connsiteX2" fmla="*/ 8603293 w 8603293"/>
              <a:gd name="connsiteY2" fmla="*/ 5999259 h 5999259"/>
              <a:gd name="connsiteX3" fmla="*/ 4604952 w 8603293"/>
              <a:gd name="connsiteY3" fmla="*/ 5999259 h 5999259"/>
              <a:gd name="connsiteX4" fmla="*/ 0 w 8603293"/>
              <a:gd name="connsiteY4" fmla="*/ 0 h 5999259"/>
              <a:gd name="connsiteX0" fmla="*/ 0 w 8611530"/>
              <a:gd name="connsiteY0" fmla="*/ 0 h 5999259"/>
              <a:gd name="connsiteX1" fmla="*/ 8611530 w 8611530"/>
              <a:gd name="connsiteY1" fmla="*/ 0 h 5999259"/>
              <a:gd name="connsiteX2" fmla="*/ 8611530 w 8611530"/>
              <a:gd name="connsiteY2" fmla="*/ 5999259 h 5999259"/>
              <a:gd name="connsiteX3" fmla="*/ 4613189 w 8611530"/>
              <a:gd name="connsiteY3" fmla="*/ 5999259 h 5999259"/>
              <a:gd name="connsiteX4" fmla="*/ 0 w 8611530"/>
              <a:gd name="connsiteY4" fmla="*/ 0 h 5999259"/>
              <a:gd name="connsiteX0" fmla="*/ 0 w 8617880"/>
              <a:gd name="connsiteY0" fmla="*/ 0 h 5999259"/>
              <a:gd name="connsiteX1" fmla="*/ 8617880 w 8617880"/>
              <a:gd name="connsiteY1" fmla="*/ 0 h 5999259"/>
              <a:gd name="connsiteX2" fmla="*/ 8617880 w 8617880"/>
              <a:gd name="connsiteY2" fmla="*/ 5999259 h 5999259"/>
              <a:gd name="connsiteX3" fmla="*/ 4619539 w 8617880"/>
              <a:gd name="connsiteY3" fmla="*/ 5999259 h 5999259"/>
              <a:gd name="connsiteX4" fmla="*/ 0 w 8617880"/>
              <a:gd name="connsiteY4" fmla="*/ 0 h 5999259"/>
              <a:gd name="connsiteX0" fmla="*/ 0 w 8630580"/>
              <a:gd name="connsiteY0" fmla="*/ 0 h 5999259"/>
              <a:gd name="connsiteX1" fmla="*/ 8630580 w 8630580"/>
              <a:gd name="connsiteY1" fmla="*/ 0 h 5999259"/>
              <a:gd name="connsiteX2" fmla="*/ 8630580 w 8630580"/>
              <a:gd name="connsiteY2" fmla="*/ 5999259 h 5999259"/>
              <a:gd name="connsiteX3" fmla="*/ 4632239 w 8630580"/>
              <a:gd name="connsiteY3" fmla="*/ 5999259 h 5999259"/>
              <a:gd name="connsiteX4" fmla="*/ 0 w 8630580"/>
              <a:gd name="connsiteY4" fmla="*/ 0 h 5999259"/>
              <a:gd name="connsiteX0" fmla="*/ 0 w 8617880"/>
              <a:gd name="connsiteY0" fmla="*/ 6350 h 5999259"/>
              <a:gd name="connsiteX1" fmla="*/ 8617880 w 8617880"/>
              <a:gd name="connsiteY1" fmla="*/ 0 h 5999259"/>
              <a:gd name="connsiteX2" fmla="*/ 8617880 w 8617880"/>
              <a:gd name="connsiteY2" fmla="*/ 5999259 h 5999259"/>
              <a:gd name="connsiteX3" fmla="*/ 4619539 w 8617880"/>
              <a:gd name="connsiteY3" fmla="*/ 5999259 h 5999259"/>
              <a:gd name="connsiteX4" fmla="*/ 0 w 8617880"/>
              <a:gd name="connsiteY4" fmla="*/ 6350 h 5999259"/>
              <a:gd name="connsiteX0" fmla="*/ 0 w 8617880"/>
              <a:gd name="connsiteY0" fmla="*/ 0 h 5999259"/>
              <a:gd name="connsiteX1" fmla="*/ 8617880 w 8617880"/>
              <a:gd name="connsiteY1" fmla="*/ 0 h 5999259"/>
              <a:gd name="connsiteX2" fmla="*/ 8617880 w 8617880"/>
              <a:gd name="connsiteY2" fmla="*/ 5999259 h 5999259"/>
              <a:gd name="connsiteX3" fmla="*/ 4619539 w 8617880"/>
              <a:gd name="connsiteY3" fmla="*/ 5999259 h 5999259"/>
              <a:gd name="connsiteX4" fmla="*/ 0 w 8617880"/>
              <a:gd name="connsiteY4" fmla="*/ 0 h 5999259"/>
              <a:gd name="connsiteX0" fmla="*/ 0 w 8636930"/>
              <a:gd name="connsiteY0" fmla="*/ 0 h 6018309"/>
              <a:gd name="connsiteX1" fmla="*/ 8636930 w 8636930"/>
              <a:gd name="connsiteY1" fmla="*/ 19050 h 6018309"/>
              <a:gd name="connsiteX2" fmla="*/ 8636930 w 8636930"/>
              <a:gd name="connsiteY2" fmla="*/ 6018309 h 6018309"/>
              <a:gd name="connsiteX3" fmla="*/ 4638589 w 8636930"/>
              <a:gd name="connsiteY3" fmla="*/ 6018309 h 6018309"/>
              <a:gd name="connsiteX4" fmla="*/ 0 w 8636930"/>
              <a:gd name="connsiteY4" fmla="*/ 0 h 6018309"/>
              <a:gd name="connsiteX0" fmla="*/ 0 w 8636930"/>
              <a:gd name="connsiteY0" fmla="*/ 0 h 6018309"/>
              <a:gd name="connsiteX1" fmla="*/ 8636930 w 8636930"/>
              <a:gd name="connsiteY1" fmla="*/ 19050 h 6018309"/>
              <a:gd name="connsiteX2" fmla="*/ 8636930 w 8636930"/>
              <a:gd name="connsiteY2" fmla="*/ 6018309 h 6018309"/>
              <a:gd name="connsiteX3" fmla="*/ 4638589 w 8636930"/>
              <a:gd name="connsiteY3" fmla="*/ 6018309 h 6018309"/>
              <a:gd name="connsiteX4" fmla="*/ 0 w 8636930"/>
              <a:gd name="connsiteY4" fmla="*/ 0 h 6018309"/>
              <a:gd name="connsiteX0" fmla="*/ 0 w 8643280"/>
              <a:gd name="connsiteY0" fmla="*/ 0 h 6018309"/>
              <a:gd name="connsiteX1" fmla="*/ 8643280 w 8643280"/>
              <a:gd name="connsiteY1" fmla="*/ 12700 h 6018309"/>
              <a:gd name="connsiteX2" fmla="*/ 8636930 w 8643280"/>
              <a:gd name="connsiteY2" fmla="*/ 6018309 h 6018309"/>
              <a:gd name="connsiteX3" fmla="*/ 4638589 w 8643280"/>
              <a:gd name="connsiteY3" fmla="*/ 6018309 h 6018309"/>
              <a:gd name="connsiteX4" fmla="*/ 0 w 8643280"/>
              <a:gd name="connsiteY4" fmla="*/ 0 h 6018309"/>
              <a:gd name="connsiteX0" fmla="*/ 0 w 8643280"/>
              <a:gd name="connsiteY0" fmla="*/ 0 h 6018309"/>
              <a:gd name="connsiteX1" fmla="*/ 8643280 w 8643280"/>
              <a:gd name="connsiteY1" fmla="*/ 12700 h 6018309"/>
              <a:gd name="connsiteX2" fmla="*/ 8636930 w 8643280"/>
              <a:gd name="connsiteY2" fmla="*/ 6018309 h 6018309"/>
              <a:gd name="connsiteX3" fmla="*/ 4638589 w 8643280"/>
              <a:gd name="connsiteY3" fmla="*/ 6018309 h 6018309"/>
              <a:gd name="connsiteX4" fmla="*/ 0 w 8643280"/>
              <a:gd name="connsiteY4" fmla="*/ 0 h 6018309"/>
              <a:gd name="connsiteX0" fmla="*/ 0 w 8637704"/>
              <a:gd name="connsiteY0" fmla="*/ 0 h 6018309"/>
              <a:gd name="connsiteX1" fmla="*/ 8637704 w 8637704"/>
              <a:gd name="connsiteY1" fmla="*/ 7112 h 6018309"/>
              <a:gd name="connsiteX2" fmla="*/ 8636930 w 8637704"/>
              <a:gd name="connsiteY2" fmla="*/ 6018309 h 6018309"/>
              <a:gd name="connsiteX3" fmla="*/ 4638589 w 8637704"/>
              <a:gd name="connsiteY3" fmla="*/ 6018309 h 6018309"/>
              <a:gd name="connsiteX4" fmla="*/ 0 w 8637704"/>
              <a:gd name="connsiteY4" fmla="*/ 0 h 6018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7704" h="6018309">
                <a:moveTo>
                  <a:pt x="0" y="0"/>
                </a:moveTo>
                <a:lnTo>
                  <a:pt x="8637704" y="7112"/>
                </a:lnTo>
                <a:cubicBezTo>
                  <a:pt x="8635587" y="2008982"/>
                  <a:pt x="8639047" y="4016439"/>
                  <a:pt x="8636930" y="6018309"/>
                </a:cubicBezTo>
                <a:lnTo>
                  <a:pt x="4638589" y="6018309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50000" sy="50000" flip="none" algn="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230" y="212531"/>
            <a:ext cx="2211696" cy="392173"/>
          </a:xfrm>
        </p:spPr>
        <p:txBody>
          <a:bodyPr/>
          <a:lstStyle>
            <a:lvl2pPr marL="0" indent="0" algn="l">
              <a:buFont typeface="Arial" panose="020B0604020202020204" pitchFamily="34" charset="0"/>
              <a:buNone/>
              <a:defRPr sz="1400" baseline="0">
                <a:solidFill>
                  <a:schemeClr val="bg1"/>
                </a:solidFill>
              </a:defRPr>
            </a:lvl2pPr>
          </a:lstStyle>
          <a:p>
            <a:pPr lvl="1"/>
            <a:r>
              <a:rPr lang="en-US"/>
              <a:t>Click to edit date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390" y="-7833"/>
            <a:ext cx="1543050" cy="797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447970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61872"/>
            <a:ext cx="10972800" cy="4853954"/>
          </a:xfrm>
        </p:spPr>
        <p:txBody>
          <a:bodyPr/>
          <a:lstStyle>
            <a:lvl1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20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5216" y="512064"/>
            <a:ext cx="10972800" cy="510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6483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5216" y="512064"/>
            <a:ext cx="10972800" cy="510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61872"/>
            <a:ext cx="5384800" cy="4859339"/>
          </a:xfrm>
        </p:spPr>
        <p:txBody>
          <a:bodyPr/>
          <a:lstStyle>
            <a:lvl1pPr>
              <a:defRPr sz="2000" b="1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61872"/>
            <a:ext cx="5384800" cy="4859339"/>
          </a:xfrm>
        </p:spPr>
        <p:txBody>
          <a:bodyPr/>
          <a:lstStyle>
            <a:lvl1pPr>
              <a:defRPr sz="2000" b="1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618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5216" y="512064"/>
            <a:ext cx="10972800" cy="510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58888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898650"/>
            <a:ext cx="5386917" cy="42275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58888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898650"/>
            <a:ext cx="5389033" cy="42275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156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7560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235510F-42FC-47EC-B177-14CDBA41E9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57250" y="95250"/>
            <a:ext cx="10448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2DFA28D-88BC-4B4E-90C4-DD2F39851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23863" y="1152525"/>
            <a:ext cx="1131093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39DCAC18-9321-48E1-A545-F956C3514A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575300" y="6486525"/>
            <a:ext cx="1052513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defRPr/>
            </a:pPr>
            <a:fld id="{905F88DA-2057-4433-BA75-ADE95EC335A7}" type="slidenum">
              <a:rPr lang="en-US" altLang="en-US" sz="1400" smtClean="0">
                <a:solidFill>
                  <a:srgbClr val="7F7F7F"/>
                </a:solidFill>
              </a:rPr>
              <a:pPr algn="ctr" eaLnBrk="1" hangingPunct="1">
                <a:defRPr/>
              </a:pPr>
              <a:t>‹#›</a:t>
            </a:fld>
            <a:endParaRPr lang="en-US" altLang="en-US" sz="1400">
              <a:solidFill>
                <a:srgbClr val="7F7F7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45E97E-80BE-418D-B4E6-C6928C114267}"/>
              </a:ext>
            </a:extLst>
          </p:cNvPr>
          <p:cNvSpPr/>
          <p:nvPr userDrawn="1"/>
        </p:nvSpPr>
        <p:spPr bwMode="auto">
          <a:xfrm>
            <a:off x="865188" y="6405563"/>
            <a:ext cx="11337925" cy="2698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004D86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u="sng"/>
          </a:p>
        </p:txBody>
      </p:sp>
      <p:pic>
        <p:nvPicPr>
          <p:cNvPr id="1032" name="Picture 1">
            <a:extLst>
              <a:ext uri="{FF2B5EF4-FFF2-40B4-BE49-F238E27FC236}">
                <a16:creationId xmlns:a16="http://schemas.microsoft.com/office/drawing/2014/main" id="{1978980C-68D5-4158-9BEF-93D1BD007C7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418263"/>
            <a:ext cx="731029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3" name="Group 2">
            <a:extLst>
              <a:ext uri="{FF2B5EF4-FFF2-40B4-BE49-F238E27FC236}">
                <a16:creationId xmlns:a16="http://schemas.microsoft.com/office/drawing/2014/main" id="{CBEBE00B-9686-4620-9EB2-85028CBACEBA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061700" y="6497638"/>
            <a:ext cx="1052513" cy="317500"/>
            <a:chOff x="8058684" y="6496939"/>
            <a:chExt cx="976200" cy="318469"/>
          </a:xfrm>
        </p:grpSpPr>
        <p:grpSp>
          <p:nvGrpSpPr>
            <p:cNvPr id="1034" name="Group 10">
              <a:extLst>
                <a:ext uri="{FF2B5EF4-FFF2-40B4-BE49-F238E27FC236}">
                  <a16:creationId xmlns:a16="http://schemas.microsoft.com/office/drawing/2014/main" id="{B4399CCF-49D1-47D0-9309-AE0E052467E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8716474" y="6496939"/>
              <a:ext cx="318410" cy="318469"/>
              <a:chOff x="657790" y="6307408"/>
              <a:chExt cx="318410" cy="318469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7CF12FAE-5549-46D9-9753-19347A597CD9}"/>
                  </a:ext>
                </a:extLst>
              </p:cNvPr>
              <p:cNvSpPr/>
              <p:nvPr/>
            </p:nvSpPr>
            <p:spPr>
              <a:xfrm>
                <a:off x="657951" y="6307408"/>
                <a:ext cx="318249" cy="318469"/>
              </a:xfrm>
              <a:prstGeom prst="ellipse">
                <a:avLst/>
              </a:prstGeom>
              <a:ln w="6350"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9DD97149-269E-4B4E-BE89-15C83E77E1C7}"/>
                  </a:ext>
                </a:extLst>
              </p:cNvPr>
              <p:cNvSpPr/>
              <p:nvPr/>
            </p:nvSpPr>
            <p:spPr>
              <a:xfrm>
                <a:off x="668679" y="6318554"/>
                <a:ext cx="296793" cy="296176"/>
              </a:xfrm>
              <a:custGeom>
                <a:avLst/>
                <a:gdLst>
                  <a:gd name="connsiteX0" fmla="*/ 0 w 1718142"/>
                  <a:gd name="connsiteY0" fmla="*/ 858980 h 1717959"/>
                  <a:gd name="connsiteX1" fmla="*/ 859071 w 1718142"/>
                  <a:gd name="connsiteY1" fmla="*/ 0 h 1717959"/>
                  <a:gd name="connsiteX2" fmla="*/ 1718142 w 1718142"/>
                  <a:gd name="connsiteY2" fmla="*/ 858980 h 1717959"/>
                  <a:gd name="connsiteX3" fmla="*/ 859071 w 1718142"/>
                  <a:gd name="connsiteY3" fmla="*/ 1717960 h 1717959"/>
                  <a:gd name="connsiteX4" fmla="*/ 0 w 1718142"/>
                  <a:gd name="connsiteY4" fmla="*/ 858980 h 1717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8142" h="1717959">
                    <a:moveTo>
                      <a:pt x="0" y="858980"/>
                    </a:moveTo>
                    <a:cubicBezTo>
                      <a:pt x="0" y="384578"/>
                      <a:pt x="384619" y="0"/>
                      <a:pt x="859071" y="0"/>
                    </a:cubicBezTo>
                    <a:cubicBezTo>
                      <a:pt x="1333523" y="0"/>
                      <a:pt x="1718142" y="384578"/>
                      <a:pt x="1718142" y="858980"/>
                    </a:cubicBezTo>
                    <a:cubicBezTo>
                      <a:pt x="1718142" y="1333382"/>
                      <a:pt x="1333523" y="1717960"/>
                      <a:pt x="859071" y="1717960"/>
                    </a:cubicBezTo>
                    <a:cubicBezTo>
                      <a:pt x="384619" y="1717960"/>
                      <a:pt x="0" y="1333382"/>
                      <a:pt x="0" y="858980"/>
                    </a:cubicBezTo>
                    <a:close/>
                  </a:path>
                </a:pathLst>
              </a:custGeom>
              <a:ln w="635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292610" tIns="292459" rIns="292610" bIns="292459" spcCol="1270" anchor="ctr"/>
              <a:lstStyle/>
              <a:p>
                <a:pPr algn="ctr" defTabSz="1644610" eaLnBrk="1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000">
                    <a:solidFill>
                      <a:schemeClr val="accent5">
                        <a:lumMod val="50000"/>
                      </a:schemeClr>
                    </a:solidFill>
                    <a:latin typeface="Tw Cen MT Condensed" panose="020B0606020104020203" pitchFamily="34" charset="0"/>
                  </a:rPr>
                  <a:t>P</a:t>
                </a:r>
              </a:p>
            </p:txBody>
          </p:sp>
        </p:grpSp>
        <p:grpSp>
          <p:nvGrpSpPr>
            <p:cNvPr id="1035" name="Group 16">
              <a:extLst>
                <a:ext uri="{FF2B5EF4-FFF2-40B4-BE49-F238E27FC236}">
                  <a16:creationId xmlns:a16="http://schemas.microsoft.com/office/drawing/2014/main" id="{B37726D2-A52A-442F-B6B2-7319B501818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8387771" y="6497324"/>
              <a:ext cx="317644" cy="317643"/>
              <a:chOff x="329087" y="6307793"/>
              <a:chExt cx="317644" cy="317643"/>
            </a:xfrm>
          </p:grpSpPr>
          <p:sp>
            <p:nvSpPr>
              <p:cNvPr id="20" name="Teardrop 19">
                <a:extLst>
                  <a:ext uri="{FF2B5EF4-FFF2-40B4-BE49-F238E27FC236}">
                    <a16:creationId xmlns:a16="http://schemas.microsoft.com/office/drawing/2014/main" id="{3F38E188-33AA-4A31-9345-1F404DEE6735}"/>
                  </a:ext>
                </a:extLst>
              </p:cNvPr>
              <p:cNvSpPr/>
              <p:nvPr/>
            </p:nvSpPr>
            <p:spPr>
              <a:xfrm rot="2700000">
                <a:off x="328866" y="6307517"/>
                <a:ext cx="318469" cy="318248"/>
              </a:xfrm>
              <a:prstGeom prst="teardrop">
                <a:avLst>
                  <a:gd name="adj" fmla="val 100000"/>
                </a:avLst>
              </a:prstGeom>
              <a:ln w="6350"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36"/>
                  <a:satOff val="21154"/>
                  <a:lumOff val="-29902"/>
                  <a:alphaOff val="0"/>
                </a:schemeClr>
              </a:fillRef>
              <a:effectRef idx="0">
                <a:schemeClr val="accent4">
                  <a:hueOff val="36"/>
                  <a:satOff val="21154"/>
                  <a:lumOff val="-29902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67EF2FF0-F9CD-48F4-B54A-3734681ACFB1}"/>
                  </a:ext>
                </a:extLst>
              </p:cNvPr>
              <p:cNvSpPr/>
              <p:nvPr/>
            </p:nvSpPr>
            <p:spPr>
              <a:xfrm>
                <a:off x="339704" y="6316962"/>
                <a:ext cx="296793" cy="299360"/>
              </a:xfrm>
              <a:custGeom>
                <a:avLst/>
                <a:gdLst>
                  <a:gd name="connsiteX0" fmla="*/ 0 w 1718142"/>
                  <a:gd name="connsiteY0" fmla="*/ 858980 h 1717959"/>
                  <a:gd name="connsiteX1" fmla="*/ 859071 w 1718142"/>
                  <a:gd name="connsiteY1" fmla="*/ 0 h 1717959"/>
                  <a:gd name="connsiteX2" fmla="*/ 1718142 w 1718142"/>
                  <a:gd name="connsiteY2" fmla="*/ 858980 h 1717959"/>
                  <a:gd name="connsiteX3" fmla="*/ 859071 w 1718142"/>
                  <a:gd name="connsiteY3" fmla="*/ 1717960 h 1717959"/>
                  <a:gd name="connsiteX4" fmla="*/ 0 w 1718142"/>
                  <a:gd name="connsiteY4" fmla="*/ 858980 h 1717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8142" h="1717959">
                    <a:moveTo>
                      <a:pt x="0" y="858980"/>
                    </a:moveTo>
                    <a:cubicBezTo>
                      <a:pt x="0" y="384578"/>
                      <a:pt x="384619" y="0"/>
                      <a:pt x="859071" y="0"/>
                    </a:cubicBezTo>
                    <a:cubicBezTo>
                      <a:pt x="1333523" y="0"/>
                      <a:pt x="1718142" y="384578"/>
                      <a:pt x="1718142" y="858980"/>
                    </a:cubicBezTo>
                    <a:cubicBezTo>
                      <a:pt x="1718142" y="1333382"/>
                      <a:pt x="1333523" y="1717960"/>
                      <a:pt x="859071" y="1717960"/>
                    </a:cubicBezTo>
                    <a:cubicBezTo>
                      <a:pt x="384619" y="1717960"/>
                      <a:pt x="0" y="1333382"/>
                      <a:pt x="0" y="858980"/>
                    </a:cubicBezTo>
                    <a:close/>
                  </a:path>
                </a:pathLst>
              </a:custGeom>
              <a:ln w="6350"/>
            </p:spPr>
            <p:style>
              <a:lnRef idx="2">
                <a:schemeClr val="accent4">
                  <a:hueOff val="36"/>
                  <a:satOff val="21154"/>
                  <a:lumOff val="-29902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292610" tIns="292459" rIns="292610" bIns="292459" spcCol="1270" anchor="ctr"/>
              <a:lstStyle/>
              <a:p>
                <a:pPr algn="ctr" defTabSz="1644610" eaLnBrk="1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000">
                    <a:solidFill>
                      <a:schemeClr val="accent5">
                        <a:lumMod val="50000"/>
                      </a:schemeClr>
                    </a:solidFill>
                    <a:latin typeface="Tw Cen MT Condensed" panose="020B0606020104020203" pitchFamily="34" charset="0"/>
                  </a:rPr>
                  <a:t>2</a:t>
                </a:r>
              </a:p>
            </p:txBody>
          </p:sp>
        </p:grpSp>
        <p:grpSp>
          <p:nvGrpSpPr>
            <p:cNvPr id="1036" name="Group 22">
              <a:extLst>
                <a:ext uri="{FF2B5EF4-FFF2-40B4-BE49-F238E27FC236}">
                  <a16:creationId xmlns:a16="http://schemas.microsoft.com/office/drawing/2014/main" id="{9E795C58-CDC7-4146-AC8A-92A7D80F2B8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8058684" y="6497324"/>
              <a:ext cx="317644" cy="317643"/>
              <a:chOff x="0" y="6307793"/>
              <a:chExt cx="317644" cy="317643"/>
            </a:xfrm>
          </p:grpSpPr>
          <p:sp>
            <p:nvSpPr>
              <p:cNvPr id="24" name="Teardrop 23">
                <a:extLst>
                  <a:ext uri="{FF2B5EF4-FFF2-40B4-BE49-F238E27FC236}">
                    <a16:creationId xmlns:a16="http://schemas.microsoft.com/office/drawing/2014/main" id="{07F825D0-7485-431B-9FA5-9A5B55D86A14}"/>
                  </a:ext>
                </a:extLst>
              </p:cNvPr>
              <p:cNvSpPr/>
              <p:nvPr/>
            </p:nvSpPr>
            <p:spPr>
              <a:xfrm rot="2700000">
                <a:off x="-706" y="6308114"/>
                <a:ext cx="318469" cy="317056"/>
              </a:xfrm>
              <a:prstGeom prst="teardrop">
                <a:avLst>
                  <a:gd name="adj" fmla="val 100000"/>
                </a:avLst>
              </a:prstGeom>
              <a:ln w="6350"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71"/>
                  <a:satOff val="42308"/>
                  <a:lumOff val="-59804"/>
                  <a:alphaOff val="0"/>
                </a:schemeClr>
              </a:fillRef>
              <a:effectRef idx="0">
                <a:schemeClr val="accent4">
                  <a:hueOff val="71"/>
                  <a:satOff val="42308"/>
                  <a:lumOff val="-59804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24">
                <a:extLst>
                  <a:ext uri="{FF2B5EF4-FFF2-40B4-BE49-F238E27FC236}">
                    <a16:creationId xmlns:a16="http://schemas.microsoft.com/office/drawing/2014/main" id="{CB007D80-9177-466F-BF45-824B9FEDA209}"/>
                  </a:ext>
                </a:extLst>
              </p:cNvPr>
              <p:cNvSpPr/>
              <p:nvPr/>
            </p:nvSpPr>
            <p:spPr>
              <a:xfrm>
                <a:off x="10728" y="6316962"/>
                <a:ext cx="295601" cy="299360"/>
              </a:xfrm>
              <a:custGeom>
                <a:avLst/>
                <a:gdLst>
                  <a:gd name="connsiteX0" fmla="*/ 0 w 1718142"/>
                  <a:gd name="connsiteY0" fmla="*/ 858980 h 1717959"/>
                  <a:gd name="connsiteX1" fmla="*/ 859071 w 1718142"/>
                  <a:gd name="connsiteY1" fmla="*/ 0 h 1717959"/>
                  <a:gd name="connsiteX2" fmla="*/ 1718142 w 1718142"/>
                  <a:gd name="connsiteY2" fmla="*/ 858980 h 1717959"/>
                  <a:gd name="connsiteX3" fmla="*/ 859071 w 1718142"/>
                  <a:gd name="connsiteY3" fmla="*/ 1717960 h 1717959"/>
                  <a:gd name="connsiteX4" fmla="*/ 0 w 1718142"/>
                  <a:gd name="connsiteY4" fmla="*/ 858980 h 1717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8142" h="1717959">
                    <a:moveTo>
                      <a:pt x="0" y="858980"/>
                    </a:moveTo>
                    <a:cubicBezTo>
                      <a:pt x="0" y="384578"/>
                      <a:pt x="384619" y="0"/>
                      <a:pt x="859071" y="0"/>
                    </a:cubicBezTo>
                    <a:cubicBezTo>
                      <a:pt x="1333523" y="0"/>
                      <a:pt x="1718142" y="384578"/>
                      <a:pt x="1718142" y="858980"/>
                    </a:cubicBezTo>
                    <a:cubicBezTo>
                      <a:pt x="1718142" y="1333382"/>
                      <a:pt x="1333523" y="1717960"/>
                      <a:pt x="859071" y="1717960"/>
                    </a:cubicBezTo>
                    <a:cubicBezTo>
                      <a:pt x="384619" y="1717960"/>
                      <a:pt x="0" y="1333382"/>
                      <a:pt x="0" y="858980"/>
                    </a:cubicBezTo>
                    <a:close/>
                  </a:path>
                </a:pathLst>
              </a:custGeom>
              <a:ln w="6350"/>
            </p:spPr>
            <p:style>
              <a:lnRef idx="2">
                <a:schemeClr val="accent4">
                  <a:hueOff val="71"/>
                  <a:satOff val="42308"/>
                  <a:lumOff val="-59804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292611" tIns="292459" rIns="292609" bIns="292459" spcCol="1270" anchor="ctr"/>
              <a:lstStyle/>
              <a:p>
                <a:pPr algn="ctr" defTabSz="1644610" eaLnBrk="1" hangingPunct="1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n-US" sz="2000">
                    <a:solidFill>
                      <a:schemeClr val="accent5">
                        <a:lumMod val="50000"/>
                      </a:schemeClr>
                    </a:solidFill>
                    <a:latin typeface="Tw Cen MT Condensed" panose="020B0606020104020203" pitchFamily="34" charset="0"/>
                  </a:rPr>
                  <a:t>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6771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305CB5"/>
          </a:solidFill>
          <a:latin typeface="Cambria"/>
          <a:ea typeface="Cambria" panose="02040503050406030204" pitchFamily="18" charset="0"/>
          <a:cs typeface="Cambria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305CB5"/>
          </a:solidFill>
          <a:latin typeface="Cambria" panose="02040503050406030204" pitchFamily="18" charset="0"/>
          <a:ea typeface="Cambria" panose="02040503050406030204" pitchFamily="18" charset="0"/>
          <a:cs typeface="Cambria" panose="020405030504060302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305CB5"/>
          </a:solidFill>
          <a:latin typeface="Cambria" panose="02040503050406030204" pitchFamily="18" charset="0"/>
          <a:ea typeface="Cambria" panose="02040503050406030204" pitchFamily="18" charset="0"/>
          <a:cs typeface="Cambria" panose="020405030504060302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305CB5"/>
          </a:solidFill>
          <a:latin typeface="Cambria" panose="02040503050406030204" pitchFamily="18" charset="0"/>
          <a:ea typeface="Cambria" panose="02040503050406030204" pitchFamily="18" charset="0"/>
          <a:cs typeface="Cambria" panose="020405030504060302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305CB5"/>
          </a:solidFill>
          <a:latin typeface="Cambria" panose="02040503050406030204" pitchFamily="18" charset="0"/>
          <a:ea typeface="Cambria" panose="02040503050406030204" pitchFamily="18" charset="0"/>
          <a:cs typeface="Cambria" panose="02040503050406030204" pitchFamily="18" charset="0"/>
        </a:defRPr>
      </a:lvl5pPr>
      <a:lvl6pPr marL="457189" algn="r" rtl="0" fontAlgn="base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  <a:cs typeface="Times New Roman" pitchFamily="18" charset="0"/>
        </a:defRPr>
      </a:lvl6pPr>
      <a:lvl7pPr marL="914377" algn="r" rtl="0" fontAlgn="base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  <a:cs typeface="Times New Roman" pitchFamily="18" charset="0"/>
        </a:defRPr>
      </a:lvl7pPr>
      <a:lvl8pPr marL="1371566" algn="r" rtl="0" fontAlgn="base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  <a:cs typeface="Times New Roman" pitchFamily="18" charset="0"/>
        </a:defRPr>
      </a:lvl8pPr>
      <a:lvl9pPr marL="1828754" algn="r" rtl="0" fontAlgn="base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pitchFamily="34" charset="0"/>
          <a:cs typeface="Times New Roman" pitchFamily="18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/>
          <p:nvPr userDrawn="1"/>
        </p:nvSpPr>
        <p:spPr>
          <a:xfrm flipH="1">
            <a:off x="8851640" y="6492877"/>
            <a:ext cx="3340360" cy="365125"/>
          </a:xfrm>
          <a:custGeom>
            <a:avLst/>
            <a:gdLst>
              <a:gd name="connsiteX0" fmla="*/ 0 w 3881535"/>
              <a:gd name="connsiteY0" fmla="*/ 0 h 734008"/>
              <a:gd name="connsiteX1" fmla="*/ 3881535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881535"/>
              <a:gd name="connsiteY0" fmla="*/ 0 h 734008"/>
              <a:gd name="connsiteX1" fmla="*/ 2774302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340360"/>
              <a:gd name="connsiteY0" fmla="*/ 0 h 734008"/>
              <a:gd name="connsiteX1" fmla="*/ 2774302 w 3340360"/>
              <a:gd name="connsiteY1" fmla="*/ 0 h 734008"/>
              <a:gd name="connsiteX2" fmla="*/ 3340360 w 3340360"/>
              <a:gd name="connsiteY2" fmla="*/ 734008 h 734008"/>
              <a:gd name="connsiteX3" fmla="*/ 0 w 3340360"/>
              <a:gd name="connsiteY3" fmla="*/ 734008 h 734008"/>
              <a:gd name="connsiteX4" fmla="*/ 0 w 3340360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40360" h="734008">
                <a:moveTo>
                  <a:pt x="0" y="0"/>
                </a:moveTo>
                <a:lnTo>
                  <a:pt x="2774302" y="0"/>
                </a:lnTo>
                <a:lnTo>
                  <a:pt x="3340360" y="734008"/>
                </a:lnTo>
                <a:lnTo>
                  <a:pt x="0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80C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Rectangle 7"/>
          <p:cNvSpPr/>
          <p:nvPr userDrawn="1"/>
        </p:nvSpPr>
        <p:spPr>
          <a:xfrm flipH="1">
            <a:off x="-1" y="6492875"/>
            <a:ext cx="9280849" cy="367004"/>
          </a:xfrm>
          <a:custGeom>
            <a:avLst/>
            <a:gdLst>
              <a:gd name="connsiteX0" fmla="*/ 0 w 8758335"/>
              <a:gd name="connsiteY0" fmla="*/ 0 h 734008"/>
              <a:gd name="connsiteX1" fmla="*/ 8758335 w 8758335"/>
              <a:gd name="connsiteY1" fmla="*/ 0 h 734008"/>
              <a:gd name="connsiteX2" fmla="*/ 8758335 w 8758335"/>
              <a:gd name="connsiteY2" fmla="*/ 734008 h 734008"/>
              <a:gd name="connsiteX3" fmla="*/ 0 w 8758335"/>
              <a:gd name="connsiteY3" fmla="*/ 734008 h 734008"/>
              <a:gd name="connsiteX4" fmla="*/ 0 w 8758335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22514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78497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65971 w 9280849"/>
              <a:gd name="connsiteY3" fmla="*/ 734008 h 734008"/>
              <a:gd name="connsiteX4" fmla="*/ 0 w 9280849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0849" h="734008">
                <a:moveTo>
                  <a:pt x="0" y="0"/>
                </a:moveTo>
                <a:lnTo>
                  <a:pt x="9280849" y="0"/>
                </a:lnTo>
                <a:lnTo>
                  <a:pt x="9280849" y="734008"/>
                </a:lnTo>
                <a:lnTo>
                  <a:pt x="565971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095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5216" y="512064"/>
            <a:ext cx="10972800" cy="510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Heading 3 title style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61872"/>
            <a:ext cx="10972800" cy="485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6"/>
          <p:cNvSpPr/>
          <p:nvPr userDrawn="1"/>
        </p:nvSpPr>
        <p:spPr>
          <a:xfrm>
            <a:off x="0" y="1"/>
            <a:ext cx="3340360" cy="219813"/>
          </a:xfrm>
          <a:custGeom>
            <a:avLst/>
            <a:gdLst>
              <a:gd name="connsiteX0" fmla="*/ 0 w 3881535"/>
              <a:gd name="connsiteY0" fmla="*/ 0 h 734008"/>
              <a:gd name="connsiteX1" fmla="*/ 3881535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881535"/>
              <a:gd name="connsiteY0" fmla="*/ 0 h 734008"/>
              <a:gd name="connsiteX1" fmla="*/ 2774302 w 3881535"/>
              <a:gd name="connsiteY1" fmla="*/ 0 h 734008"/>
              <a:gd name="connsiteX2" fmla="*/ 3881535 w 3881535"/>
              <a:gd name="connsiteY2" fmla="*/ 734008 h 734008"/>
              <a:gd name="connsiteX3" fmla="*/ 0 w 3881535"/>
              <a:gd name="connsiteY3" fmla="*/ 734008 h 734008"/>
              <a:gd name="connsiteX4" fmla="*/ 0 w 3881535"/>
              <a:gd name="connsiteY4" fmla="*/ 0 h 734008"/>
              <a:gd name="connsiteX0" fmla="*/ 0 w 3340360"/>
              <a:gd name="connsiteY0" fmla="*/ 0 h 734008"/>
              <a:gd name="connsiteX1" fmla="*/ 2774302 w 3340360"/>
              <a:gd name="connsiteY1" fmla="*/ 0 h 734008"/>
              <a:gd name="connsiteX2" fmla="*/ 3340360 w 3340360"/>
              <a:gd name="connsiteY2" fmla="*/ 734008 h 734008"/>
              <a:gd name="connsiteX3" fmla="*/ 0 w 3340360"/>
              <a:gd name="connsiteY3" fmla="*/ 734008 h 734008"/>
              <a:gd name="connsiteX4" fmla="*/ 0 w 3340360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40360" h="734008">
                <a:moveTo>
                  <a:pt x="0" y="0"/>
                </a:moveTo>
                <a:lnTo>
                  <a:pt x="2774302" y="0"/>
                </a:lnTo>
                <a:lnTo>
                  <a:pt x="3340360" y="734008"/>
                </a:lnTo>
                <a:lnTo>
                  <a:pt x="0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80C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7"/>
          <p:cNvSpPr/>
          <p:nvPr userDrawn="1"/>
        </p:nvSpPr>
        <p:spPr>
          <a:xfrm>
            <a:off x="2911153" y="1"/>
            <a:ext cx="9280849" cy="219813"/>
          </a:xfrm>
          <a:custGeom>
            <a:avLst/>
            <a:gdLst>
              <a:gd name="connsiteX0" fmla="*/ 0 w 8758335"/>
              <a:gd name="connsiteY0" fmla="*/ 0 h 734008"/>
              <a:gd name="connsiteX1" fmla="*/ 8758335 w 8758335"/>
              <a:gd name="connsiteY1" fmla="*/ 0 h 734008"/>
              <a:gd name="connsiteX2" fmla="*/ 8758335 w 8758335"/>
              <a:gd name="connsiteY2" fmla="*/ 734008 h 734008"/>
              <a:gd name="connsiteX3" fmla="*/ 0 w 8758335"/>
              <a:gd name="connsiteY3" fmla="*/ 734008 h 734008"/>
              <a:gd name="connsiteX4" fmla="*/ 0 w 8758335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22514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78497 w 9280849"/>
              <a:gd name="connsiteY3" fmla="*/ 734008 h 734008"/>
              <a:gd name="connsiteX4" fmla="*/ 0 w 9280849"/>
              <a:gd name="connsiteY4" fmla="*/ 0 h 734008"/>
              <a:gd name="connsiteX0" fmla="*/ 0 w 9280849"/>
              <a:gd name="connsiteY0" fmla="*/ 0 h 734008"/>
              <a:gd name="connsiteX1" fmla="*/ 9280849 w 9280849"/>
              <a:gd name="connsiteY1" fmla="*/ 0 h 734008"/>
              <a:gd name="connsiteX2" fmla="*/ 9280849 w 9280849"/>
              <a:gd name="connsiteY2" fmla="*/ 734008 h 734008"/>
              <a:gd name="connsiteX3" fmla="*/ 565971 w 9280849"/>
              <a:gd name="connsiteY3" fmla="*/ 734008 h 734008"/>
              <a:gd name="connsiteX4" fmla="*/ 0 w 9280849"/>
              <a:gd name="connsiteY4" fmla="*/ 0 h 734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0849" h="734008">
                <a:moveTo>
                  <a:pt x="0" y="0"/>
                </a:moveTo>
                <a:lnTo>
                  <a:pt x="9280849" y="0"/>
                </a:lnTo>
                <a:lnTo>
                  <a:pt x="9280849" y="734008"/>
                </a:lnTo>
                <a:lnTo>
                  <a:pt x="565971" y="734008"/>
                </a:lnTo>
                <a:lnTo>
                  <a:pt x="0" y="0"/>
                </a:lnTo>
                <a:close/>
              </a:path>
            </a:pathLst>
          </a:custGeom>
          <a:solidFill>
            <a:srgbClr val="095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Rectangle 16"/>
          <p:cNvSpPr/>
          <p:nvPr userDrawn="1"/>
        </p:nvSpPr>
        <p:spPr>
          <a:xfrm>
            <a:off x="11423687" y="6494395"/>
            <a:ext cx="559769" cy="3554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>
                <a:solidFill>
                  <a:schemeClr val="bg1"/>
                </a:solidFill>
              </a:rPr>
              <a:t>|</a:t>
            </a:r>
            <a:r>
              <a:rPr lang="en-US" sz="1800" baseline="0">
                <a:solidFill>
                  <a:schemeClr val="bg1"/>
                </a:solidFill>
              </a:rPr>
              <a:t>  </a:t>
            </a:r>
            <a:fld id="{86909A1B-1656-F542-9835-9AA97EDBDCE7}" type="slidenum">
              <a:rPr lang="en-US" sz="120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pPr algn="r"/>
              <a:t>‹#›</a:t>
            </a:fld>
            <a:endParaRPr lang="en-US" sz="120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51335" y="6554120"/>
            <a:ext cx="31615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80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Copyright © 2023 C</a:t>
            </a:r>
            <a:r>
              <a:rPr lang="en-US" sz="800" baseline="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NA.</a:t>
            </a:r>
            <a:r>
              <a:rPr lang="en-US" sz="800">
                <a:solidFill>
                  <a:schemeClr val="bg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 All rights reserved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8245"/>
          <a:stretch/>
        </p:blipFill>
        <p:spPr>
          <a:xfrm>
            <a:off x="10737887" y="6545014"/>
            <a:ext cx="685800" cy="25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558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95AA6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525759"/>
          </a:solidFill>
          <a:latin typeface="Arial" charset="0"/>
          <a:ea typeface="ＭＳ Ｐゴシック" pitchFamily="-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525759"/>
          </a:solidFill>
          <a:latin typeface="Arial" charset="0"/>
          <a:ea typeface="ＭＳ Ｐゴシック" pitchFamily="-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525759"/>
          </a:solidFill>
          <a:latin typeface="Arial" charset="0"/>
          <a:ea typeface="ＭＳ Ｐゴシック" pitchFamily="-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525759"/>
          </a:solidFill>
          <a:latin typeface="Arial" charset="0"/>
          <a:ea typeface="ＭＳ Ｐゴシック" pitchFamily="-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525759"/>
          </a:solidFill>
          <a:latin typeface="Arial" charset="0"/>
          <a:ea typeface="ＭＳ Ｐゴシック" pitchFamily="-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525759"/>
          </a:solidFill>
          <a:latin typeface="Arial" charset="0"/>
          <a:ea typeface="ＭＳ Ｐゴシック" pitchFamily="-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525759"/>
          </a:solidFill>
          <a:latin typeface="Arial" charset="0"/>
          <a:ea typeface="ＭＳ Ｐゴシック" pitchFamily="-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525759"/>
          </a:solidFill>
          <a:latin typeface="Arial" charset="0"/>
          <a:ea typeface="ＭＳ Ｐゴシック" pitchFamily="-3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95AA6"/>
        </a:buClr>
        <a:buChar char="•"/>
        <a:defRPr sz="2000" b="1">
          <a:solidFill>
            <a:srgbClr val="01010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95AA6"/>
        </a:buClr>
        <a:buFont typeface="Arial" panose="020B0604020202020204" pitchFamily="34" charset="0"/>
        <a:buChar char="•"/>
        <a:defRPr sz="2000">
          <a:solidFill>
            <a:srgbClr val="010101"/>
          </a:solidFill>
          <a:latin typeface="Segoe UI" panose="020B0502040204020203" pitchFamily="34" charset="0"/>
          <a:cs typeface="Segoe UI" panose="020B0502040204020203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95AA6"/>
        </a:buClr>
        <a:buFont typeface="Arial" panose="020B0604020202020204" pitchFamily="34" charset="0"/>
        <a:buChar char="•"/>
        <a:defRPr sz="2000">
          <a:solidFill>
            <a:srgbClr val="010101"/>
          </a:solidFill>
          <a:latin typeface="Segoe UI" panose="020B0502040204020203" pitchFamily="34" charset="0"/>
          <a:cs typeface="Segoe UI" panose="020B0502040204020203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95AA6"/>
        </a:buClr>
        <a:buFont typeface="Arial" panose="020B0604020202020204" pitchFamily="34" charset="0"/>
        <a:buChar char="•"/>
        <a:defRPr sz="2000">
          <a:solidFill>
            <a:srgbClr val="010101"/>
          </a:solidFill>
          <a:latin typeface="Segoe UI" panose="020B0502040204020203" pitchFamily="34" charset="0"/>
          <a:cs typeface="Segoe UI" panose="020B0502040204020203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95AA6"/>
        </a:buClr>
        <a:buFont typeface="Arial" panose="020B0604020202020204" pitchFamily="34" charset="0"/>
        <a:buChar char="•"/>
        <a:defRPr sz="2000">
          <a:solidFill>
            <a:srgbClr val="010101"/>
          </a:solidFill>
          <a:latin typeface="Segoe UI" panose="020B0502040204020203" pitchFamily="34" charset="0"/>
          <a:cs typeface="Segoe UI" panose="020B0502040204020203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8CC741"/>
        </a:buClr>
        <a:buChar char="»"/>
        <a:defRPr sz="1200">
          <a:solidFill>
            <a:srgbClr val="5257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8CC741"/>
        </a:buClr>
        <a:buChar char="»"/>
        <a:defRPr sz="1200">
          <a:solidFill>
            <a:srgbClr val="5257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8CC741"/>
        </a:buClr>
        <a:buChar char="»"/>
        <a:defRPr sz="1200">
          <a:solidFill>
            <a:srgbClr val="5257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8CC741"/>
        </a:buClr>
        <a:buChar char="»"/>
        <a:defRPr sz="1200">
          <a:solidFill>
            <a:srgbClr val="5257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31650" y="182881"/>
            <a:ext cx="9136350" cy="460705"/>
          </a:xfrm>
        </p:spPr>
        <p:txBody>
          <a:bodyPr/>
          <a:lstStyle/>
          <a:p>
            <a:r>
              <a:rPr lang="en-US"/>
              <a:t>Driver Tree</a:t>
            </a:r>
          </a:p>
        </p:txBody>
      </p:sp>
      <p:sp>
        <p:nvSpPr>
          <p:cNvPr id="101" name="Rectangle 100"/>
          <p:cNvSpPr/>
          <p:nvPr/>
        </p:nvSpPr>
        <p:spPr bwMode="gray">
          <a:xfrm>
            <a:off x="1980150" y="1648556"/>
            <a:ext cx="1737360" cy="669414"/>
          </a:xfrm>
          <a:prstGeom prst="rect">
            <a:avLst/>
          </a:prstGeom>
          <a:solidFill>
            <a:srgbClr val="FFCC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1100" b="1" dirty="0"/>
              <a:t>Outcome</a:t>
            </a:r>
          </a:p>
          <a:p>
            <a:pPr algn="ctr"/>
            <a:r>
              <a:rPr lang="en-US" sz="900" b="1" i="1" dirty="0"/>
              <a:t>Single Accountable Individual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87045" y="748289"/>
            <a:ext cx="1323571" cy="33855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1600" b="1">
                <a:latin typeface="+mj-lt"/>
                <a:cs typeface="Calibri" panose="020F0502020204030204" pitchFamily="34" charset="0"/>
              </a:rPr>
              <a:t>Tier 1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725978"/>
              </p:ext>
            </p:extLst>
          </p:nvPr>
        </p:nvGraphicFramePr>
        <p:xfrm>
          <a:off x="29999" y="4491315"/>
          <a:ext cx="3700017" cy="1898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7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2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4403">
                <a:tc gridSpan="2">
                  <a:txBody>
                    <a:bodyPr/>
                    <a:lstStyle/>
                    <a:p>
                      <a:r>
                        <a:rPr lang="en-US" sz="1400" b="1"/>
                        <a:t>Legend</a:t>
                      </a:r>
                      <a:endParaRPr lang="en-US" sz="1400" b="1">
                        <a:solidFill>
                          <a:srgbClr val="FF0000"/>
                        </a:solidFill>
                      </a:endParaRPr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7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447">
                <a:tc>
                  <a:txBody>
                    <a:bodyPr/>
                    <a:lstStyle/>
                    <a:p>
                      <a:endParaRPr lang="en-US" sz="7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>
                          <a:solidFill>
                            <a:schemeClr val="tx1"/>
                          </a:solidFill>
                        </a:rPr>
                        <a:t>Performance is </a:t>
                      </a:r>
                      <a:r>
                        <a:rPr lang="en-US" sz="800" b="1">
                          <a:solidFill>
                            <a:srgbClr val="00B050"/>
                          </a:solidFill>
                        </a:rPr>
                        <a:t>at or above</a:t>
                      </a:r>
                      <a:r>
                        <a:rPr lang="en-US" sz="800" b="1">
                          <a:solidFill>
                            <a:schemeClr val="tx1"/>
                          </a:solidFill>
                        </a:rPr>
                        <a:t> established target</a:t>
                      </a:r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447">
                <a:tc>
                  <a:txBody>
                    <a:bodyPr/>
                    <a:lstStyle/>
                    <a:p>
                      <a:endParaRPr lang="en-US" sz="7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/>
                        <a:t>Performance is </a:t>
                      </a:r>
                      <a:r>
                        <a:rPr lang="en-US" sz="800" b="1">
                          <a:solidFill>
                            <a:srgbClr val="FF0000"/>
                          </a:solidFill>
                        </a:rPr>
                        <a:t>below</a:t>
                      </a:r>
                      <a:r>
                        <a:rPr lang="en-US" sz="800" b="1"/>
                        <a:t> established </a:t>
                      </a:r>
                      <a:r>
                        <a:rPr lang="en-US" sz="800" b="1">
                          <a:solidFill>
                            <a:schemeClr val="tx1"/>
                          </a:solidFill>
                        </a:rPr>
                        <a:t>target</a:t>
                      </a:r>
                      <a:endParaRPr lang="en-US" sz="8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447">
                <a:tc>
                  <a:txBody>
                    <a:bodyPr/>
                    <a:lstStyle/>
                    <a:p>
                      <a:endParaRPr lang="en-US" sz="7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93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/>
                        <a:t>Performance </a:t>
                      </a:r>
                      <a:r>
                        <a:rPr lang="en-US" sz="800" b="1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en-US" sz="800" b="1"/>
                        <a:t> is </a:t>
                      </a:r>
                      <a:r>
                        <a:rPr lang="en-US" sz="800" b="1">
                          <a:solidFill>
                            <a:srgbClr val="F6B932"/>
                          </a:solidFill>
                        </a:rPr>
                        <a:t>not yet</a:t>
                      </a:r>
                      <a:r>
                        <a:rPr lang="en-US" sz="800" b="1"/>
                        <a:t> established</a:t>
                      </a:r>
                      <a:endParaRPr lang="en-US" sz="800" b="0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146972"/>
                  </a:ext>
                </a:extLst>
              </a:tr>
              <a:tr h="187447">
                <a:tc>
                  <a:txBody>
                    <a:bodyPr/>
                    <a:lstStyle/>
                    <a:p>
                      <a:endParaRPr lang="en-US" sz="7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/>
                        <a:t>New driver or performance not yet defined/measured</a:t>
                      </a:r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281288"/>
                  </a:ext>
                </a:extLst>
              </a:tr>
              <a:tr h="220352">
                <a:tc>
                  <a:txBody>
                    <a:bodyPr/>
                    <a:lstStyle/>
                    <a:p>
                      <a:endParaRPr lang="en-US" sz="7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/>
                        <a:t>Requires barrier removal</a:t>
                      </a:r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2041502"/>
                  </a:ext>
                </a:extLst>
              </a:tr>
              <a:tr h="246609">
                <a:tc>
                  <a:txBody>
                    <a:bodyPr/>
                    <a:lstStyle/>
                    <a:p>
                      <a:endParaRPr lang="en-US" sz="7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/>
                        <a:t>Change</a:t>
                      </a:r>
                      <a:r>
                        <a:rPr lang="en-US" sz="800" b="1" baseline="0"/>
                        <a:t> made to driver name or definition since last forum</a:t>
                      </a:r>
                      <a:endParaRPr lang="en-US" sz="8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0013791"/>
                  </a:ext>
                </a:extLst>
              </a:tr>
              <a:tr h="198556">
                <a:tc>
                  <a:txBody>
                    <a:bodyPr/>
                    <a:lstStyle/>
                    <a:p>
                      <a:endParaRPr lang="en-US" sz="7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>
                          <a:solidFill>
                            <a:schemeClr val="tx1"/>
                          </a:solidFill>
                        </a:rPr>
                        <a:t>Deleted Driver</a:t>
                      </a:r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388517"/>
                  </a:ext>
                </a:extLst>
              </a:tr>
              <a:tr h="198556">
                <a:tc>
                  <a:txBody>
                    <a:bodyPr/>
                    <a:lstStyle/>
                    <a:p>
                      <a:endParaRPr lang="en-US" sz="700" b="1"/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>
                          <a:solidFill>
                            <a:schemeClr val="tx1"/>
                          </a:solidFill>
                        </a:rPr>
                        <a:t>Countervailing Metric</a:t>
                      </a:r>
                    </a:p>
                  </a:txBody>
                  <a:tcPr marT="27432" marB="27432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283246"/>
                  </a:ext>
                </a:extLst>
              </a:tr>
            </a:tbl>
          </a:graphicData>
        </a:graphic>
      </p:graphicFrame>
      <p:sp>
        <p:nvSpPr>
          <p:cNvPr id="20" name="Rectangle 19"/>
          <p:cNvSpPr/>
          <p:nvPr/>
        </p:nvSpPr>
        <p:spPr bwMode="gray">
          <a:xfrm>
            <a:off x="5096557" y="1126723"/>
            <a:ext cx="1737360" cy="669414"/>
          </a:xfrm>
          <a:prstGeom prst="rect">
            <a:avLst/>
          </a:prstGeom>
          <a:solidFill>
            <a:srgbClr val="FFCCCC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1100" b="1"/>
              <a:t>Driver name</a:t>
            </a:r>
          </a:p>
          <a:p>
            <a:pPr algn="ctr"/>
            <a:r>
              <a:rPr lang="en-US" sz="900" b="1" i="1"/>
              <a:t>Single Accountable Individual</a:t>
            </a:r>
            <a:endParaRPr lang="en-US" sz="500" b="1" i="1"/>
          </a:p>
        </p:txBody>
      </p:sp>
      <p:sp>
        <p:nvSpPr>
          <p:cNvPr id="21" name="Rectangle 20"/>
          <p:cNvSpPr/>
          <p:nvPr/>
        </p:nvSpPr>
        <p:spPr bwMode="gray">
          <a:xfrm>
            <a:off x="5096557" y="1874323"/>
            <a:ext cx="1737360" cy="353943"/>
          </a:xfrm>
          <a:prstGeom prst="rect">
            <a:avLst/>
          </a:prstGeom>
          <a:solidFill>
            <a:srgbClr val="FFCC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b="1">
                <a:solidFill>
                  <a:srgbClr val="FF0000"/>
                </a:solidFill>
              </a:rPr>
              <a:t>…</a:t>
            </a:r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gray">
          <a:xfrm>
            <a:off x="5096557" y="2464189"/>
            <a:ext cx="1737360" cy="353943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b="1">
                <a:solidFill>
                  <a:srgbClr val="FF0000"/>
                </a:solidFill>
              </a:rPr>
              <a:t>…</a:t>
            </a:r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gray">
          <a:xfrm>
            <a:off x="5096557" y="3054055"/>
            <a:ext cx="1737360" cy="353943"/>
          </a:xfrm>
          <a:prstGeom prst="rect">
            <a:avLst/>
          </a:prstGeom>
          <a:solidFill>
            <a:srgbClr val="CCFFCC"/>
          </a:solidFill>
          <a:ln w="76200" cap="flat" cmpd="sng" algn="ctr">
            <a:solidFill>
              <a:srgbClr val="9148C8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b="1">
                <a:solidFill>
                  <a:srgbClr val="FF0000"/>
                </a:solidFill>
              </a:rPr>
              <a:t>…</a:t>
            </a:r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5096557" y="3643921"/>
            <a:ext cx="1737360" cy="353943"/>
          </a:xfrm>
          <a:prstGeom prst="rect">
            <a:avLst/>
          </a:prstGeom>
          <a:solidFill>
            <a:srgbClr val="F6B93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b="1">
                <a:solidFill>
                  <a:srgbClr val="FF0000"/>
                </a:solidFill>
              </a:rPr>
              <a:t>…</a:t>
            </a:r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 bwMode="gray">
          <a:xfrm>
            <a:off x="8165976" y="1215207"/>
            <a:ext cx="1737360" cy="492443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/>
              </a:rPr>
              <a:t>Driver name </a:t>
            </a:r>
            <a:r>
              <a:rPr kumimoji="0" lang="en-US" sz="9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/>
              </a:rPr>
              <a:t>Accountable Individual</a:t>
            </a:r>
            <a:endParaRPr kumimoji="0" lang="en-US" sz="50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 bwMode="gray">
          <a:xfrm>
            <a:off x="8165976" y="1874323"/>
            <a:ext cx="1737360" cy="353943"/>
          </a:xfrm>
          <a:prstGeom prst="rect">
            <a:avLst/>
          </a:prstGeom>
          <a:solidFill>
            <a:srgbClr val="FFCCCC"/>
          </a:solidFill>
          <a:ln w="76200" cap="flat" cmpd="sng" algn="ctr">
            <a:solidFill>
              <a:srgbClr val="9148C8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b="1">
                <a:solidFill>
                  <a:srgbClr val="FF0000"/>
                </a:solidFill>
              </a:rPr>
              <a:t>…</a:t>
            </a:r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 bwMode="gray">
          <a:xfrm>
            <a:off x="8165976" y="2464189"/>
            <a:ext cx="1737360" cy="353943"/>
          </a:xfrm>
          <a:prstGeom prst="rect">
            <a:avLst/>
          </a:prstGeom>
          <a:solidFill>
            <a:srgbClr val="FFCC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b="1">
                <a:solidFill>
                  <a:srgbClr val="FF0000"/>
                </a:solidFill>
              </a:rPr>
              <a:t>…</a:t>
            </a:r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 bwMode="gray">
          <a:xfrm>
            <a:off x="8165976" y="3054055"/>
            <a:ext cx="1737360" cy="353943"/>
          </a:xfrm>
          <a:prstGeom prst="rect">
            <a:avLst/>
          </a:prstGeom>
          <a:solidFill>
            <a:srgbClr val="CCFFCC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b="1">
                <a:solidFill>
                  <a:srgbClr val="FF0000"/>
                </a:solidFill>
              </a:rPr>
              <a:t>…</a:t>
            </a:r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 bwMode="gray">
          <a:xfrm>
            <a:off x="8165976" y="3643921"/>
            <a:ext cx="1737360" cy="353943"/>
          </a:xfrm>
          <a:prstGeom prst="rect">
            <a:avLst/>
          </a:prstGeom>
          <a:solidFill>
            <a:srgbClr val="F6B93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100" b="1">
                <a:solidFill>
                  <a:srgbClr val="FF0000"/>
                </a:solidFill>
              </a:rPr>
              <a:t>…</a:t>
            </a:r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35021" y="748289"/>
            <a:ext cx="1260433" cy="33855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1600" b="1">
                <a:latin typeface="+mj-lt"/>
                <a:cs typeface="Calibri" panose="020F0502020204030204" pitchFamily="34" charset="0"/>
              </a:rPr>
              <a:t>Tier 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417132" y="748289"/>
            <a:ext cx="1260433" cy="33855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1600" b="1">
                <a:latin typeface="+mj-lt"/>
                <a:cs typeface="Calibri" panose="020F0502020204030204" pitchFamily="34" charset="0"/>
              </a:rPr>
              <a:t>Tier 3</a:t>
            </a:r>
          </a:p>
        </p:txBody>
      </p:sp>
      <p:cxnSp>
        <p:nvCxnSpPr>
          <p:cNvPr id="4" name="Elbow Connector 3"/>
          <p:cNvCxnSpPr>
            <a:stCxn id="20" idx="1"/>
            <a:endCxn id="101" idx="3"/>
          </p:cNvCxnSpPr>
          <p:nvPr/>
        </p:nvCxnSpPr>
        <p:spPr>
          <a:xfrm rot="10800000" flipV="1">
            <a:off x="3717511" y="1461429"/>
            <a:ext cx="1379047" cy="521833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cxnSpLocks/>
            <a:stCxn id="34" idx="1"/>
            <a:endCxn id="20" idx="3"/>
          </p:cNvCxnSpPr>
          <p:nvPr/>
        </p:nvCxnSpPr>
        <p:spPr>
          <a:xfrm rot="10800000">
            <a:off x="6833918" y="1461431"/>
            <a:ext cx="1332059" cy="5898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 bwMode="gray">
          <a:xfrm>
            <a:off x="1978190" y="2537299"/>
            <a:ext cx="1737360" cy="669414"/>
          </a:xfrm>
          <a:prstGeom prst="rect">
            <a:avLst/>
          </a:prstGeom>
          <a:solidFill>
            <a:srgbClr val="CC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1100" b="1"/>
              <a:t>Outcome</a:t>
            </a:r>
            <a:endParaRPr lang="en-US" sz="1600" b="1"/>
          </a:p>
          <a:p>
            <a:pPr algn="ctr"/>
            <a:r>
              <a:rPr lang="en-US" sz="900" b="1" i="1"/>
              <a:t>Single Accountable Individual</a:t>
            </a:r>
          </a:p>
        </p:txBody>
      </p:sp>
      <p:cxnSp>
        <p:nvCxnSpPr>
          <p:cNvPr id="27" name="Elbow Connector 3">
            <a:extLst>
              <a:ext uri="{FF2B5EF4-FFF2-40B4-BE49-F238E27FC236}">
                <a16:creationId xmlns:a16="http://schemas.microsoft.com/office/drawing/2014/main" id="{11DF23E4-C446-4BB4-ACAD-939E4C485C9E}"/>
              </a:ext>
            </a:extLst>
          </p:cNvPr>
          <p:cNvCxnSpPr>
            <a:cxnSpLocks/>
            <a:stCxn id="24" idx="1"/>
            <a:endCxn id="58" idx="3"/>
          </p:cNvCxnSpPr>
          <p:nvPr/>
        </p:nvCxnSpPr>
        <p:spPr>
          <a:xfrm rot="10800000">
            <a:off x="3715551" y="2872007"/>
            <a:ext cx="1381007" cy="35902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A7047530-8A59-4641-A455-6018C196245C}"/>
              </a:ext>
            </a:extLst>
          </p:cNvPr>
          <p:cNvSpPr/>
          <p:nvPr/>
        </p:nvSpPr>
        <p:spPr bwMode="gray">
          <a:xfrm>
            <a:off x="5096557" y="4856701"/>
            <a:ext cx="1737360" cy="66941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1100" b="1" strike="sngStrike"/>
              <a:t>Deleted Driver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sng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/>
              </a:rPr>
              <a:t>Single Accountable Individual</a:t>
            </a:r>
            <a:endParaRPr kumimoji="0" lang="en-US" sz="500" b="1" i="1" u="none" strike="sng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Times New Roman"/>
            </a:endParaRPr>
          </a:p>
        </p:txBody>
      </p:sp>
      <p:cxnSp>
        <p:nvCxnSpPr>
          <p:cNvPr id="43" name="Elbow Connector 3">
            <a:extLst>
              <a:ext uri="{FF2B5EF4-FFF2-40B4-BE49-F238E27FC236}">
                <a16:creationId xmlns:a16="http://schemas.microsoft.com/office/drawing/2014/main" id="{B04CB97D-C5A7-4AD2-BAAE-E5CE1D7985AE}"/>
              </a:ext>
            </a:extLst>
          </p:cNvPr>
          <p:cNvCxnSpPr>
            <a:cxnSpLocks/>
            <a:stCxn id="21" idx="1"/>
            <a:endCxn id="101" idx="3"/>
          </p:cNvCxnSpPr>
          <p:nvPr/>
        </p:nvCxnSpPr>
        <p:spPr>
          <a:xfrm rot="10800000">
            <a:off x="3717511" y="1983263"/>
            <a:ext cx="1379047" cy="68032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3">
            <a:extLst>
              <a:ext uri="{FF2B5EF4-FFF2-40B4-BE49-F238E27FC236}">
                <a16:creationId xmlns:a16="http://schemas.microsoft.com/office/drawing/2014/main" id="{79B5600B-06D4-4561-89E6-F7B0F6DB0192}"/>
              </a:ext>
            </a:extLst>
          </p:cNvPr>
          <p:cNvCxnSpPr>
            <a:cxnSpLocks/>
            <a:stCxn id="22" idx="1"/>
            <a:endCxn id="101" idx="3"/>
          </p:cNvCxnSpPr>
          <p:nvPr/>
        </p:nvCxnSpPr>
        <p:spPr>
          <a:xfrm rot="10800000">
            <a:off x="3717511" y="1983263"/>
            <a:ext cx="1379047" cy="657898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 rot="20402113">
            <a:off x="3105800" y="2413678"/>
            <a:ext cx="6380922" cy="11032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</a:rPr>
              <a:t>EXAMPLE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E273E8-3EAD-CBF7-F1E6-0DED0DC8FCB9}"/>
              </a:ext>
            </a:extLst>
          </p:cNvPr>
          <p:cNvSpPr/>
          <p:nvPr/>
        </p:nvSpPr>
        <p:spPr bwMode="gray">
          <a:xfrm>
            <a:off x="55337" y="5569130"/>
            <a:ext cx="470711" cy="132553"/>
          </a:xfrm>
          <a:prstGeom prst="rect">
            <a:avLst/>
          </a:prstGeom>
          <a:solidFill>
            <a:schemeClr val="bg1"/>
          </a:solidFill>
          <a:ln w="34925" cap="flat" cmpd="sng" algn="ctr">
            <a:solidFill>
              <a:srgbClr val="9148C8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0E273E8-3EAD-CBF7-F1E6-0DED0DC8FCB9}"/>
              </a:ext>
            </a:extLst>
          </p:cNvPr>
          <p:cNvSpPr/>
          <p:nvPr/>
        </p:nvSpPr>
        <p:spPr bwMode="gray">
          <a:xfrm>
            <a:off x="59531" y="5796599"/>
            <a:ext cx="490370" cy="108437"/>
          </a:xfrm>
          <a:prstGeom prst="rect">
            <a:avLst/>
          </a:prstGeom>
          <a:solidFill>
            <a:schemeClr val="bg1"/>
          </a:solidFill>
          <a:ln w="349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800" b="1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FA611D-CE6C-8525-55E4-53F20A309429}"/>
              </a:ext>
            </a:extLst>
          </p:cNvPr>
          <p:cNvSpPr/>
          <p:nvPr/>
        </p:nvSpPr>
        <p:spPr>
          <a:xfrm>
            <a:off x="10352" y="5989002"/>
            <a:ext cx="588727" cy="188850"/>
          </a:xfrm>
          <a:prstGeom prst="rect">
            <a:avLst/>
          </a:prstGeom>
          <a:noFill/>
          <a:ln w="317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800" b="1" strike="sngStrike">
                <a:solidFill>
                  <a:schemeClr val="tx1"/>
                </a:solidFill>
              </a:rPr>
              <a:t>[Metric ]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A08EDFA-FAC4-A64B-CF5A-AE9582BB67B2}"/>
              </a:ext>
            </a:extLst>
          </p:cNvPr>
          <p:cNvSpPr/>
          <p:nvPr/>
        </p:nvSpPr>
        <p:spPr>
          <a:xfrm>
            <a:off x="1985409" y="3319030"/>
            <a:ext cx="1737360" cy="893941"/>
          </a:xfrm>
          <a:prstGeom prst="ellipse">
            <a:avLst/>
          </a:prstGeom>
          <a:solidFill>
            <a:srgbClr val="CC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n-US" sz="1000" b="1">
                <a:solidFill>
                  <a:schemeClr val="tx1"/>
                </a:solidFill>
              </a:rPr>
              <a:t>Countervailing metric</a:t>
            </a:r>
          </a:p>
          <a:p>
            <a:pPr algn="ctr"/>
            <a:r>
              <a:rPr lang="en-US" sz="900" b="1" i="1">
                <a:solidFill>
                  <a:schemeClr val="tx1"/>
                </a:solidFill>
              </a:rPr>
              <a:t>Single Accountable Individual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276BE25-24B3-894D-B0EC-E6948DB4FF0B}"/>
              </a:ext>
            </a:extLst>
          </p:cNvPr>
          <p:cNvSpPr/>
          <p:nvPr/>
        </p:nvSpPr>
        <p:spPr>
          <a:xfrm>
            <a:off x="75479" y="6202460"/>
            <a:ext cx="458471" cy="14061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8E2192-B480-1FC0-D026-3176A5AF03B5}"/>
              </a:ext>
            </a:extLst>
          </p:cNvPr>
          <p:cNvSpPr/>
          <p:nvPr/>
        </p:nvSpPr>
        <p:spPr bwMode="gray">
          <a:xfrm>
            <a:off x="5096557" y="4142390"/>
            <a:ext cx="1737360" cy="66941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80000"/>
              </a:prstClr>
            </a:outerShdw>
          </a:effectLst>
        </p:spPr>
        <p:txBody>
          <a:bodyPr vert="horz" wrap="square" lIns="137160" tIns="91440" rIns="13716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1100" b="1"/>
              <a:t>New Driver</a:t>
            </a:r>
          </a:p>
          <a:p>
            <a:pPr algn="ctr"/>
            <a:r>
              <a:rPr lang="en-US" sz="900" b="1"/>
              <a:t>Single </a:t>
            </a:r>
            <a:r>
              <a:rPr lang="en-US" sz="900" b="1" i="1"/>
              <a:t>Accountable Individual</a:t>
            </a:r>
            <a:endParaRPr lang="en-US" sz="500" b="1"/>
          </a:p>
        </p:txBody>
      </p:sp>
      <p:cxnSp>
        <p:nvCxnSpPr>
          <p:cNvPr id="15" name="Elbow Connector 3">
            <a:extLst>
              <a:ext uri="{FF2B5EF4-FFF2-40B4-BE49-F238E27FC236}">
                <a16:creationId xmlns:a16="http://schemas.microsoft.com/office/drawing/2014/main" id="{874F4B42-1BDE-F449-A904-DDA39DF9AA27}"/>
              </a:ext>
            </a:extLst>
          </p:cNvPr>
          <p:cNvCxnSpPr>
            <a:cxnSpLocks/>
            <a:endCxn id="58" idx="3"/>
          </p:cNvCxnSpPr>
          <p:nvPr/>
        </p:nvCxnSpPr>
        <p:spPr>
          <a:xfrm rot="10800000">
            <a:off x="3715550" y="2872005"/>
            <a:ext cx="1381258" cy="94404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63">
            <a:extLst>
              <a:ext uri="{FF2B5EF4-FFF2-40B4-BE49-F238E27FC236}">
                <a16:creationId xmlns:a16="http://schemas.microsoft.com/office/drawing/2014/main" id="{ED205098-01AF-8513-5143-436DEE4774CC}"/>
              </a:ext>
            </a:extLst>
          </p:cNvPr>
          <p:cNvCxnSpPr>
            <a:cxnSpLocks/>
          </p:cNvCxnSpPr>
          <p:nvPr/>
        </p:nvCxnSpPr>
        <p:spPr>
          <a:xfrm rot="10800000">
            <a:off x="6849064" y="2641328"/>
            <a:ext cx="1332059" cy="58986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63">
            <a:extLst>
              <a:ext uri="{FF2B5EF4-FFF2-40B4-BE49-F238E27FC236}">
                <a16:creationId xmlns:a16="http://schemas.microsoft.com/office/drawing/2014/main" id="{93DDC66D-95F8-CEE4-F9BF-ADE58EF8F9B9}"/>
              </a:ext>
            </a:extLst>
          </p:cNvPr>
          <p:cNvCxnSpPr>
            <a:cxnSpLocks/>
          </p:cNvCxnSpPr>
          <p:nvPr/>
        </p:nvCxnSpPr>
        <p:spPr>
          <a:xfrm flipH="1" flipV="1">
            <a:off x="6837500" y="3219512"/>
            <a:ext cx="697134" cy="50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63">
            <a:extLst>
              <a:ext uri="{FF2B5EF4-FFF2-40B4-BE49-F238E27FC236}">
                <a16:creationId xmlns:a16="http://schemas.microsoft.com/office/drawing/2014/main" id="{FD0C2344-A3E4-4884-3DE7-8A8396A0518D}"/>
              </a:ext>
            </a:extLst>
          </p:cNvPr>
          <p:cNvCxnSpPr/>
          <p:nvPr/>
        </p:nvCxnSpPr>
        <p:spPr>
          <a:xfrm rot="10800000">
            <a:off x="6835782" y="2046057"/>
            <a:ext cx="1332059" cy="589866"/>
          </a:xfrm>
          <a:prstGeom prst="bentConnector3">
            <a:avLst>
              <a:gd name="adj1" fmla="val 3903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63">
            <a:extLst>
              <a:ext uri="{FF2B5EF4-FFF2-40B4-BE49-F238E27FC236}">
                <a16:creationId xmlns:a16="http://schemas.microsoft.com/office/drawing/2014/main" id="{2B006372-0563-6DB6-40F3-6583F8D0BB69}"/>
              </a:ext>
            </a:extLst>
          </p:cNvPr>
          <p:cNvCxnSpPr>
            <a:cxnSpLocks/>
            <a:stCxn id="37" idx="1"/>
          </p:cNvCxnSpPr>
          <p:nvPr/>
        </p:nvCxnSpPr>
        <p:spPr>
          <a:xfrm rot="10800000" flipV="1">
            <a:off x="6833918" y="3820892"/>
            <a:ext cx="1332058" cy="7033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63">
            <a:extLst>
              <a:ext uri="{FF2B5EF4-FFF2-40B4-BE49-F238E27FC236}">
                <a16:creationId xmlns:a16="http://schemas.microsoft.com/office/drawing/2014/main" id="{A3976C67-0CAB-09A3-B860-BD75FCFE8C4F}"/>
              </a:ext>
            </a:extLst>
          </p:cNvPr>
          <p:cNvCxnSpPr>
            <a:cxnSpLocks/>
            <a:stCxn id="14" idx="1"/>
            <a:endCxn id="58" idx="3"/>
          </p:cNvCxnSpPr>
          <p:nvPr/>
        </p:nvCxnSpPr>
        <p:spPr>
          <a:xfrm rot="10800000">
            <a:off x="3715551" y="2872007"/>
            <a:ext cx="1381007" cy="160509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cxnSpLocks/>
            <a:stCxn id="33" idx="1"/>
            <a:endCxn id="20" idx="3"/>
          </p:cNvCxnSpPr>
          <p:nvPr/>
        </p:nvCxnSpPr>
        <p:spPr>
          <a:xfrm rot="10800000" flipV="1">
            <a:off x="6833918" y="1461428"/>
            <a:ext cx="1332059" cy="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63">
            <a:extLst>
              <a:ext uri="{FF2B5EF4-FFF2-40B4-BE49-F238E27FC236}">
                <a16:creationId xmlns:a16="http://schemas.microsoft.com/office/drawing/2014/main" id="{A3976C67-0CAB-09A3-B860-BD75FCFE8C4F}"/>
              </a:ext>
            </a:extLst>
          </p:cNvPr>
          <p:cNvCxnSpPr>
            <a:cxnSpLocks/>
            <a:stCxn id="40" idx="1"/>
            <a:endCxn id="58" idx="3"/>
          </p:cNvCxnSpPr>
          <p:nvPr/>
        </p:nvCxnSpPr>
        <p:spPr>
          <a:xfrm rot="10800000">
            <a:off x="3715551" y="2872006"/>
            <a:ext cx="1381007" cy="23194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63">
            <a:extLst>
              <a:ext uri="{FF2B5EF4-FFF2-40B4-BE49-F238E27FC236}">
                <a16:creationId xmlns:a16="http://schemas.microsoft.com/office/drawing/2014/main" id="{2B006372-0563-6DB6-40F3-6583F8D0BB69}"/>
              </a:ext>
            </a:extLst>
          </p:cNvPr>
          <p:cNvCxnSpPr>
            <a:cxnSpLocks/>
            <a:stCxn id="37" idx="1"/>
            <a:endCxn id="25" idx="3"/>
          </p:cNvCxnSpPr>
          <p:nvPr/>
        </p:nvCxnSpPr>
        <p:spPr>
          <a:xfrm rot="10800000">
            <a:off x="6833918" y="3820893"/>
            <a:ext cx="1332059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616703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2_Default Design">
  <a:themeElements>
    <a:clrScheme name="n80_theme_colors">
      <a:dk1>
        <a:srgbClr val="000000"/>
      </a:dk1>
      <a:lt1>
        <a:srgbClr val="FFFFFF"/>
      </a:lt1>
      <a:dk2>
        <a:srgbClr val="3F3F3F"/>
      </a:dk2>
      <a:lt2>
        <a:srgbClr val="D8D8D8"/>
      </a:lt2>
      <a:accent1>
        <a:srgbClr val="000066"/>
      </a:accent1>
      <a:accent2>
        <a:srgbClr val="99CCFF"/>
      </a:accent2>
      <a:accent3>
        <a:srgbClr val="969696"/>
      </a:accent3>
      <a:accent4>
        <a:srgbClr val="D6E0F4"/>
      </a:accent4>
      <a:accent5>
        <a:srgbClr val="003399"/>
      </a:accent5>
      <a:accent6>
        <a:srgbClr val="B09958"/>
      </a:accent6>
      <a:hlink>
        <a:srgbClr val="DFD6BC"/>
      </a:hlink>
      <a:folHlink>
        <a:srgbClr val="ADC1EA"/>
      </a:folHlink>
    </a:clrScheme>
    <a:fontScheme name="Default Design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AB Graphic Annotated Brief U 2019 Template">
  <a:themeElements>
    <a:clrScheme name="">
      <a:dk1>
        <a:srgbClr val="4D4D4D"/>
      </a:dk1>
      <a:lt1>
        <a:srgbClr val="FFFFFF"/>
      </a:lt1>
      <a:dk2>
        <a:srgbClr val="4D4D4D"/>
      </a:dk2>
      <a:lt2>
        <a:srgbClr val="A1A1A1"/>
      </a:lt2>
      <a:accent1>
        <a:srgbClr val="8ECCF6"/>
      </a:accent1>
      <a:accent2>
        <a:srgbClr val="F0776A"/>
      </a:accent2>
      <a:accent3>
        <a:srgbClr val="FFFFFF"/>
      </a:accent3>
      <a:accent4>
        <a:srgbClr val="404040"/>
      </a:accent4>
      <a:accent5>
        <a:srgbClr val="C6E2FA"/>
      </a:accent5>
      <a:accent6>
        <a:srgbClr val="D96B5F"/>
      </a:accent6>
      <a:hlink>
        <a:srgbClr val="C6B396"/>
      </a:hlink>
      <a:folHlink>
        <a:srgbClr val="CBE5A9"/>
      </a:folHlink>
    </a:clrScheme>
    <a:fontScheme name="CNA_White_No Line">
      <a:majorFont>
        <a:latin typeface="Arial"/>
        <a:ea typeface="ＭＳ Ｐゴシック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5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5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NA_White_No Li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A_White_No Li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A_White_No Li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A_White_No Li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A_White_No Li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NA_White_No Li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A_White_No Li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A_White_No Li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A_White_No Li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A_White_No Li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A_White_No Li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NA_White_No Li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8B495AFC-41BE-4C45-8BF8-ED70FBBB1A56}" vid="{28CF2EAC-FC95-4F53-A125-E6A99F78A31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E74FF56111874F8528354EA601358C" ma:contentTypeVersion="15" ma:contentTypeDescription="Create a new document." ma:contentTypeScope="" ma:versionID="39331e745dc778cb1aa6f5171bc1f610">
  <xsd:schema xmlns:xsd="http://www.w3.org/2001/XMLSchema" xmlns:xs="http://www.w3.org/2001/XMLSchema" xmlns:p="http://schemas.microsoft.com/office/2006/metadata/properties" xmlns:ns3="f29e537e-536d-4c3d-a73c-f40e94626c0e" xmlns:ns4="30e15a99-2787-4658-9a49-e1375a37af84" targetNamespace="http://schemas.microsoft.com/office/2006/metadata/properties" ma:root="true" ma:fieldsID="6abba0b5ca7a753c92c88983c2f4a18d" ns3:_="" ns4:_="">
    <xsd:import namespace="f29e537e-536d-4c3d-a73c-f40e94626c0e"/>
    <xsd:import namespace="30e15a99-2787-4658-9a49-e1375a37af8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9e537e-536d-4c3d-a73c-f40e94626c0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e15a99-2787-4658-9a49-e1375a37af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29e537e-536d-4c3d-a73c-f40e94626c0e">
      <UserInfo>
        <DisplayName>Stump, Daniel F CTR (USA)</DisplayName>
        <AccountId>102</AccountId>
        <AccountType/>
      </UserInfo>
      <UserInfo>
        <DisplayName>SharingLinks.73df9a87-a9b5-4f80-9056-fd303accd526.OrganizationView.93511c3a-d4b8-4c4e-b269-2d4c17c7eacb</DisplayName>
        <AccountId>122</AccountId>
        <AccountType/>
      </UserInfo>
      <UserInfo>
        <DisplayName>Maddux, Evan C CTR USN DCNO N8 (USA)</DisplayName>
        <AccountId>12</AccountId>
        <AccountType/>
      </UserInfo>
      <UserInfo>
        <DisplayName>Peterson, Carolyn K CDR USN VCNO (USA)</DisplayName>
        <AccountId>129</AccountId>
        <AccountType/>
      </UserInfo>
    </SharedWithUsers>
    <_activity xmlns="30e15a99-2787-4658-9a49-e1375a37af84" xsi:nil="true"/>
  </documentManagement>
</p:properties>
</file>

<file path=customXml/itemProps1.xml><?xml version="1.0" encoding="utf-8"?>
<ds:datastoreItem xmlns:ds="http://schemas.openxmlformats.org/officeDocument/2006/customXml" ds:itemID="{8F854451-B12C-4262-A12E-0024714268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DA7942-92B6-4E82-A244-0CFCEE0787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9e537e-536d-4c3d-a73c-f40e94626c0e"/>
    <ds:schemaRef ds:uri="30e15a99-2787-4658-9a49-e1375a37af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0FD4197-C93F-4B25-9413-166F32BC549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f29e537e-536d-4c3d-a73c-f40e94626c0e"/>
    <ds:schemaRef ds:uri="http://purl.org/dc/elements/1.1/"/>
    <ds:schemaRef ds:uri="http://schemas.microsoft.com/office/2006/metadata/properties"/>
    <ds:schemaRef ds:uri="http://schemas.microsoft.com/office/infopath/2007/PartnerControls"/>
    <ds:schemaRef ds:uri="30e15a99-2787-4658-9a49-e1375a37af8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175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Cambria</vt:lpstr>
      <vt:lpstr>Segoe UI</vt:lpstr>
      <vt:lpstr>Segoe UI Semibold</vt:lpstr>
      <vt:lpstr>Segoe UI Semilight</vt:lpstr>
      <vt:lpstr>Tw Cen MT Condensed</vt:lpstr>
      <vt:lpstr>2_Default Design</vt:lpstr>
      <vt:lpstr>DAB Graphic Annotated Brief U 2019 Template</vt:lpstr>
      <vt:lpstr>Driver Tree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Tripplaar</dc:creator>
  <cp:lastModifiedBy>Kleriotis, Christopher D CIV USN CNO (USA)</cp:lastModifiedBy>
  <cp:revision>15</cp:revision>
  <cp:lastPrinted>2026-01-28T22:30:14Z</cp:lastPrinted>
  <dcterms:created xsi:type="dcterms:W3CDTF">2023-07-12T17:07:04Z</dcterms:created>
  <dcterms:modified xsi:type="dcterms:W3CDTF">2026-02-24T16:15:04Z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0x0101002CE74FF56111874F8528354EA601358C</vt:lpwstr>
  </property>
  <property fmtid="{D5CDD505-2E9C-101B-9397-08002B2CF9AE}" pid="3" name="MediaServiceImageTags">
    <vt:lpwstr/>
  </property>
</Properties>
</file>